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43"/>
  </p:notesMasterIdLst>
  <p:sldIdLst>
    <p:sldId id="599" r:id="rId3"/>
    <p:sldId id="600" r:id="rId4"/>
    <p:sldId id="471" r:id="rId5"/>
    <p:sldId id="611" r:id="rId6"/>
    <p:sldId id="659" r:id="rId7"/>
    <p:sldId id="690" r:id="rId8"/>
    <p:sldId id="660" r:id="rId9"/>
    <p:sldId id="661" r:id="rId10"/>
    <p:sldId id="662" r:id="rId11"/>
    <p:sldId id="663" r:id="rId12"/>
    <p:sldId id="666" r:id="rId13"/>
    <p:sldId id="664" r:id="rId14"/>
    <p:sldId id="667" r:id="rId15"/>
    <p:sldId id="669" r:id="rId16"/>
    <p:sldId id="695" r:id="rId17"/>
    <p:sldId id="671" r:id="rId18"/>
    <p:sldId id="672" r:id="rId19"/>
    <p:sldId id="673" r:id="rId20"/>
    <p:sldId id="674" r:id="rId21"/>
    <p:sldId id="675" r:id="rId22"/>
    <p:sldId id="677" r:id="rId23"/>
    <p:sldId id="676" r:id="rId24"/>
    <p:sldId id="678" r:id="rId25"/>
    <p:sldId id="679" r:id="rId26"/>
    <p:sldId id="680" r:id="rId27"/>
    <p:sldId id="681" r:id="rId28"/>
    <p:sldId id="392" r:id="rId29"/>
    <p:sldId id="682" r:id="rId30"/>
    <p:sldId id="684" r:id="rId31"/>
    <p:sldId id="685" r:id="rId32"/>
    <p:sldId id="686" r:id="rId33"/>
    <p:sldId id="687" r:id="rId34"/>
    <p:sldId id="688" r:id="rId35"/>
    <p:sldId id="446" r:id="rId36"/>
    <p:sldId id="447" r:id="rId37"/>
    <p:sldId id="448" r:id="rId38"/>
    <p:sldId id="692" r:id="rId39"/>
    <p:sldId id="689" r:id="rId40"/>
    <p:sldId id="693" r:id="rId41"/>
    <p:sldId id="694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2B2E3B"/>
    <a:srgbClr val="4B2E83"/>
    <a:srgbClr val="15FEFF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26" autoAdjust="0"/>
    <p:restoredTop sz="94838"/>
  </p:normalViewPr>
  <p:slideViewPr>
    <p:cSldViewPr snapToGrid="0" snapToObjects="1" showGuides="1">
      <p:cViewPr varScale="1">
        <p:scale>
          <a:sx n="143" d="100"/>
          <a:sy n="143" d="100"/>
        </p:scale>
        <p:origin x="848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778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burst.io/algorithms-i-searching-and-sorting-algorithms-56497dbaef20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udytonight.com/data-structures/linked-list-vs-array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13C1AE-214E-7E45-9F58-D4DFE951A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923"/>
            <a:ext cx="9144000" cy="64350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EF1C2A-E1C8-894F-A14D-44B96F611DAD}"/>
              </a:ext>
            </a:extLst>
          </p:cNvPr>
          <p:cNvSpPr/>
          <p:nvPr/>
        </p:nvSpPr>
        <p:spPr>
          <a:xfrm>
            <a:off x="0" y="6550223"/>
            <a:ext cx="84293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https://codeburst.io/algorithms-i-searching-and-sorting-algorithms-56497dbaef20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80472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vs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155947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215114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274281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333448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392615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451782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5109493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6AD20-1604-1A43-837C-DD209B1CE83F}"/>
              </a:ext>
            </a:extLst>
          </p:cNvPr>
          <p:cNvGrpSpPr/>
          <p:nvPr/>
        </p:nvGrpSpPr>
        <p:grpSpPr>
          <a:xfrm>
            <a:off x="520860" y="2873626"/>
            <a:ext cx="8453514" cy="1903186"/>
            <a:chOff x="520860" y="3294967"/>
            <a:chExt cx="8453514" cy="19031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629E629-6DBC-C144-A14E-B56F6C441FC7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81070-6D11-074B-8F72-CF6B52FB09E3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797160-2E89-0647-BC04-C461033CB7AE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92946F6-791E-B644-B85C-9332FB2FCBD9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5C4EB45-2A9F-D64C-82B3-1BB29F94E586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44B74E-EAE1-EE40-B144-79844B64805E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D2B831C-36A2-0D4C-8995-A1D4BFFAA9D7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A141C5E-B8F1-E948-A5A2-5292485D5CEE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720213-F780-AC42-86D2-49D4AA88DA89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F45397-5810-294F-B7F7-8B7040B7E03F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0CFCBE-9EF2-AB42-8FAB-FA761FDC6D6A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3F90E20-C453-734B-914B-7968FA97A823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8F1B9D-F3C4-7146-87C7-4FF60BAA0E67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72814CA-CB67-1C46-9E53-A4472B14FC41}"/>
                </a:ext>
              </a:extLst>
            </p:cNvPr>
            <p:cNvCxnSpPr>
              <a:cxnSpLocks/>
              <a:stCxn id="29" idx="3"/>
              <a:endCxn id="22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0510C1E-5BF6-BB49-A1E3-328833D0E470}"/>
                </a:ext>
              </a:extLst>
            </p:cNvPr>
            <p:cNvCxnSpPr>
              <a:cxnSpLocks/>
              <a:stCxn id="57" idx="3"/>
              <a:endCxn id="23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83E6DA1-7016-5744-9576-330F0D4DB5BC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056F9BC-C7D0-4647-9EF6-21EAC54D61B2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DCE8837-474D-AE46-9114-EDA3E9FDD19B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FEF59F54-F2AE-7742-B12F-B3A5BA43EE1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B4155CC-E48A-C14C-86F4-B913367FC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A111CC-7EB5-9B4A-9567-2F07BD68CD8E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A76965F-8888-4844-9045-4119C5C27EE7}"/>
                </a:ext>
              </a:extLst>
            </p:cNvPr>
            <p:cNvCxnSpPr>
              <a:cxnSpLocks/>
              <a:stCxn id="65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49A06598-CB95-8149-9A03-27F32BCB5349}"/>
                </a:ext>
              </a:extLst>
            </p:cNvPr>
            <p:cNvCxnSpPr>
              <a:stCxn id="41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700BCE8-AD8D-6B44-9541-2B812D8CA406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B26E7F7-B99C-444D-A5DF-0618A83CFCC2}"/>
              </a:ext>
            </a:extLst>
          </p:cNvPr>
          <p:cNvSpPr txBox="1"/>
          <p:nvPr/>
        </p:nvSpPr>
        <p:spPr>
          <a:xfrm>
            <a:off x="6088263" y="1385513"/>
            <a:ext cx="28861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Array</a:t>
            </a:r>
            <a:r>
              <a:rPr lang="en-US" sz="2000" b="1" dirty="0">
                <a:solidFill>
                  <a:srgbClr val="0070C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Contiguous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Fast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Fixed size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BF6FCD-BAF4-024F-A584-853191359C8A}"/>
              </a:ext>
            </a:extLst>
          </p:cNvPr>
          <p:cNvSpPr txBox="1"/>
          <p:nvPr/>
        </p:nvSpPr>
        <p:spPr>
          <a:xfrm>
            <a:off x="1289800" y="4779227"/>
            <a:ext cx="37319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LinkedList</a:t>
            </a:r>
            <a:r>
              <a:rPr lang="en-US" sz="2000" b="1" dirty="0">
                <a:solidFill>
                  <a:srgbClr val="00B05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Random addressed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No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Size not fixed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43BC8B-718D-434A-8DA2-A1BE4C9EAAC2}"/>
              </a:ext>
            </a:extLst>
          </p:cNvPr>
          <p:cNvSpPr txBox="1"/>
          <p:nvPr/>
        </p:nvSpPr>
        <p:spPr>
          <a:xfrm>
            <a:off x="187398" y="6452845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More comparison between array and linked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56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136627-BB1B-5F4A-ABF7-9CED928E0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 vs Double Linked List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0425B10-29AE-3944-9934-1DC130309D47}"/>
              </a:ext>
            </a:extLst>
          </p:cNvPr>
          <p:cNvGrpSpPr/>
          <p:nvPr/>
        </p:nvGrpSpPr>
        <p:grpSpPr>
          <a:xfrm>
            <a:off x="-143191" y="3902741"/>
            <a:ext cx="9430382" cy="1845816"/>
            <a:chOff x="-150274" y="3294967"/>
            <a:chExt cx="9430382" cy="1845816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73EDED0-782A-9044-8AAF-9E199FDA7717}"/>
                </a:ext>
              </a:extLst>
            </p:cNvPr>
            <p:cNvCxnSpPr>
              <a:cxnSpLocks/>
              <a:stCxn id="17" idx="3"/>
              <a:endCxn id="30" idx="1"/>
            </p:cNvCxnSpPr>
            <p:nvPr/>
          </p:nvCxnSpPr>
          <p:spPr>
            <a:xfrm flipV="1">
              <a:off x="1288764" y="4334437"/>
              <a:ext cx="323762" cy="398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B88023B-8EEC-7D43-96AC-992E539FF675}"/>
                </a:ext>
              </a:extLst>
            </p:cNvPr>
            <p:cNvCxnSpPr>
              <a:cxnSpLocks/>
              <a:stCxn id="20" idx="3"/>
              <a:endCxn id="32" idx="1"/>
            </p:cNvCxnSpPr>
            <p:nvPr/>
          </p:nvCxnSpPr>
          <p:spPr>
            <a:xfrm>
              <a:off x="2527033" y="4334437"/>
              <a:ext cx="349032" cy="1994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1EC45EE-EF37-C547-950A-0BE4224CF608}"/>
                </a:ext>
              </a:extLst>
            </p:cNvPr>
            <p:cNvCxnSpPr>
              <a:cxnSpLocks/>
              <a:stCxn id="31" idx="3"/>
              <a:endCxn id="33" idx="1"/>
            </p:cNvCxnSpPr>
            <p:nvPr/>
          </p:nvCxnSpPr>
          <p:spPr>
            <a:xfrm>
              <a:off x="3790248" y="4338426"/>
              <a:ext cx="340757" cy="1341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C3653DA-F5F2-4941-8C18-E89C89A40792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>
              <a:off x="5044166" y="4339356"/>
              <a:ext cx="323481" cy="60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A1FDA6D-90CD-7448-9C88-210B253A99A9}"/>
                </a:ext>
              </a:extLst>
            </p:cNvPr>
            <p:cNvCxnSpPr>
              <a:cxnSpLocks/>
              <a:stCxn id="12" idx="3"/>
              <a:endCxn id="35" idx="1"/>
            </p:cNvCxnSpPr>
            <p:nvPr/>
          </p:nvCxnSpPr>
          <p:spPr>
            <a:xfrm flipV="1">
              <a:off x="6287235" y="4323016"/>
              <a:ext cx="360806" cy="163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3F4E6AB-3958-AA4A-B701-552928E8025B}"/>
                </a:ext>
              </a:extLst>
            </p:cNvPr>
            <p:cNvCxnSpPr>
              <a:cxnSpLocks/>
              <a:stCxn id="14" idx="3"/>
              <a:endCxn id="36" idx="1"/>
            </p:cNvCxnSpPr>
            <p:nvPr/>
          </p:nvCxnSpPr>
          <p:spPr>
            <a:xfrm flipV="1">
              <a:off x="7560796" y="4318099"/>
              <a:ext cx="366173" cy="1141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0E4F78-870C-464D-B25C-DF39435D8B94}"/>
                </a:ext>
              </a:extLst>
            </p:cNvPr>
            <p:cNvSpPr txBox="1"/>
            <p:nvPr/>
          </p:nvSpPr>
          <p:spPr>
            <a:xfrm>
              <a:off x="377429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CE18324-0FC0-5448-982F-5A9DD7391031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53542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17DC871F-C83B-6C45-807F-4ECAEF381DE5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8846588" y="4318099"/>
              <a:ext cx="134437" cy="499303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D2804A2-3CAF-1D4E-A933-D1F5BC0CDBD0}"/>
                </a:ext>
              </a:extLst>
            </p:cNvPr>
            <p:cNvSpPr txBox="1"/>
            <p:nvPr/>
          </p:nvSpPr>
          <p:spPr>
            <a:xfrm>
              <a:off x="8527072" y="477145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8D1561D-0571-334C-B687-FABCEFFFE94A}"/>
                </a:ext>
              </a:extLst>
            </p:cNvPr>
            <p:cNvGrpSpPr/>
            <p:nvPr/>
          </p:nvGrpSpPr>
          <p:grpSpPr>
            <a:xfrm>
              <a:off x="374172" y="4043029"/>
              <a:ext cx="914592" cy="586750"/>
              <a:chOff x="302453" y="4043029"/>
              <a:chExt cx="914592" cy="58675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AF10822-9F86-2441-A365-3A04C0240B02}"/>
                  </a:ext>
                </a:extLst>
              </p:cNvPr>
              <p:cNvSpPr/>
              <p:nvPr/>
            </p:nvSpPr>
            <p:spPr>
              <a:xfrm>
                <a:off x="466868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98E695-EAE1-A647-9614-CA3BF0DFA5AB}"/>
                  </a:ext>
                </a:extLst>
              </p:cNvPr>
              <p:cNvSpPr/>
              <p:nvPr/>
            </p:nvSpPr>
            <p:spPr>
              <a:xfrm>
                <a:off x="1058537" y="4047073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18B0A5E-CF4A-BD4E-960B-9C1416EC57EB}"/>
                  </a:ext>
                </a:extLst>
              </p:cNvPr>
              <p:cNvSpPr/>
              <p:nvPr/>
            </p:nvSpPr>
            <p:spPr>
              <a:xfrm>
                <a:off x="302453" y="4043029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BC5FAA9-B686-FB4D-BC2F-B17A7839A95B}"/>
                </a:ext>
              </a:extLst>
            </p:cNvPr>
            <p:cNvGrpSpPr/>
            <p:nvPr/>
          </p:nvGrpSpPr>
          <p:grpSpPr>
            <a:xfrm>
              <a:off x="1612526" y="4038165"/>
              <a:ext cx="914507" cy="592544"/>
              <a:chOff x="1487016" y="4038165"/>
              <a:chExt cx="914507" cy="59254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B76C1AE-D09B-B84A-A11B-32D628CBBA4F}"/>
                  </a:ext>
                </a:extLst>
              </p:cNvPr>
              <p:cNvSpPr/>
              <p:nvPr/>
            </p:nvSpPr>
            <p:spPr>
              <a:xfrm>
                <a:off x="1648905" y="4038165"/>
                <a:ext cx="591670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598A5DD-377D-1543-A541-5AD652B4640C}"/>
                  </a:ext>
                </a:extLst>
              </p:cNvPr>
              <p:cNvSpPr/>
              <p:nvPr/>
            </p:nvSpPr>
            <p:spPr>
              <a:xfrm>
                <a:off x="2240574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8D57D02-FA28-0F4A-BD45-C80882B2A7DB}"/>
                  </a:ext>
                </a:extLst>
              </p:cNvPr>
              <p:cNvSpPr/>
              <p:nvPr/>
            </p:nvSpPr>
            <p:spPr>
              <a:xfrm>
                <a:off x="1487016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C2454B6-6B07-034F-9836-7036894FDD29}"/>
                </a:ext>
              </a:extLst>
            </p:cNvPr>
            <p:cNvGrpSpPr/>
            <p:nvPr/>
          </p:nvGrpSpPr>
          <p:grpSpPr>
            <a:xfrm>
              <a:off x="2876065" y="4045078"/>
              <a:ext cx="914183" cy="584701"/>
              <a:chOff x="2768485" y="4045078"/>
              <a:chExt cx="914183" cy="58470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D4F11F5-D7D7-7648-81D4-AD06E18E5F62}"/>
                  </a:ext>
                </a:extLst>
              </p:cNvPr>
              <p:cNvSpPr/>
              <p:nvPr/>
            </p:nvSpPr>
            <p:spPr>
              <a:xfrm>
                <a:off x="2930050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7D28A43-E1DF-7640-9DEC-6AE1A773BC38}"/>
                  </a:ext>
                </a:extLst>
              </p:cNvPr>
              <p:cNvSpPr/>
              <p:nvPr/>
            </p:nvSpPr>
            <p:spPr>
              <a:xfrm>
                <a:off x="3521719" y="404707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9B799CE-CFA1-D347-A4F8-D7861F1D1783}"/>
                  </a:ext>
                </a:extLst>
              </p:cNvPr>
              <p:cNvSpPr/>
              <p:nvPr/>
            </p:nvSpPr>
            <p:spPr>
              <a:xfrm>
                <a:off x="2768485" y="4045078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DE3FCBF-9E97-064A-A11D-4927F93ADE37}"/>
                </a:ext>
              </a:extLst>
            </p:cNvPr>
            <p:cNvGrpSpPr/>
            <p:nvPr/>
          </p:nvGrpSpPr>
          <p:grpSpPr>
            <a:xfrm>
              <a:off x="4131005" y="4048003"/>
              <a:ext cx="913161" cy="583117"/>
              <a:chOff x="3978600" y="4048003"/>
              <a:chExt cx="913161" cy="583117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C2A9346-2BB6-3A4E-9113-2F312384066B}"/>
                  </a:ext>
                </a:extLst>
              </p:cNvPr>
              <p:cNvSpPr/>
              <p:nvPr/>
            </p:nvSpPr>
            <p:spPr>
              <a:xfrm>
                <a:off x="4139143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8A0A19B-E451-1843-B8EE-8F1DF7871D7C}"/>
                  </a:ext>
                </a:extLst>
              </p:cNvPr>
              <p:cNvSpPr/>
              <p:nvPr/>
            </p:nvSpPr>
            <p:spPr>
              <a:xfrm>
                <a:off x="4730812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5E97DAB-BDAD-0E4C-8815-076BC905E8D0}"/>
                  </a:ext>
                </a:extLst>
              </p:cNvPr>
              <p:cNvSpPr/>
              <p:nvPr/>
            </p:nvSpPr>
            <p:spPr>
              <a:xfrm>
                <a:off x="3978600" y="4048414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5A8CED8A-E3CB-A540-B2CA-7DFBD84C4505}"/>
                </a:ext>
              </a:extLst>
            </p:cNvPr>
            <p:cNvGrpSpPr/>
            <p:nvPr/>
          </p:nvGrpSpPr>
          <p:grpSpPr>
            <a:xfrm>
              <a:off x="5367647" y="4048003"/>
              <a:ext cx="919588" cy="588746"/>
              <a:chOff x="5215242" y="4048003"/>
              <a:chExt cx="919588" cy="588746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ACA67B6-3C6D-5345-9B20-CAF2368183EB}"/>
                  </a:ext>
                </a:extLst>
              </p:cNvPr>
              <p:cNvSpPr/>
              <p:nvPr/>
            </p:nvSpPr>
            <p:spPr>
              <a:xfrm>
                <a:off x="5382212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18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6A730C4-4536-F548-AF20-1D8EB3D2C561}"/>
                  </a:ext>
                </a:extLst>
              </p:cNvPr>
              <p:cNvSpPr/>
              <p:nvPr/>
            </p:nvSpPr>
            <p:spPr>
              <a:xfrm>
                <a:off x="5973881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06E8E9B-980B-2844-953F-9F0F3255C9AE}"/>
                  </a:ext>
                </a:extLst>
              </p:cNvPr>
              <p:cNvSpPr/>
              <p:nvPr/>
            </p:nvSpPr>
            <p:spPr>
              <a:xfrm>
                <a:off x="5215242" y="405404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E485699-0025-484E-A1A2-57D53DE4FEB1}"/>
                </a:ext>
              </a:extLst>
            </p:cNvPr>
            <p:cNvGrpSpPr/>
            <p:nvPr/>
          </p:nvGrpSpPr>
          <p:grpSpPr>
            <a:xfrm>
              <a:off x="6648041" y="4031663"/>
              <a:ext cx="912755" cy="589208"/>
              <a:chOff x="6468741" y="4031663"/>
              <a:chExt cx="912755" cy="589208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573871D-B9DD-214F-BDE4-7862F1E3B666}"/>
                  </a:ext>
                </a:extLst>
              </p:cNvPr>
              <p:cNvSpPr/>
              <p:nvPr/>
            </p:nvSpPr>
            <p:spPr>
              <a:xfrm>
                <a:off x="6628878" y="4038165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10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8C0333B-0D45-E141-BD7A-BAA06DA39EA1}"/>
                  </a:ext>
                </a:extLst>
              </p:cNvPr>
              <p:cNvSpPr/>
              <p:nvPr/>
            </p:nvSpPr>
            <p:spPr>
              <a:xfrm>
                <a:off x="7220547" y="4038165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A0ADA80-D81F-B041-8A8C-B20C43325D54}"/>
                  </a:ext>
                </a:extLst>
              </p:cNvPr>
              <p:cNvSpPr/>
              <p:nvPr/>
            </p:nvSpPr>
            <p:spPr>
              <a:xfrm>
                <a:off x="6468741" y="403166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7E1700F-C06E-0745-937B-905190E38783}"/>
                </a:ext>
              </a:extLst>
            </p:cNvPr>
            <p:cNvGrpSpPr/>
            <p:nvPr/>
          </p:nvGrpSpPr>
          <p:grpSpPr>
            <a:xfrm>
              <a:off x="7926969" y="4026746"/>
              <a:ext cx="919619" cy="582706"/>
              <a:chOff x="7711809" y="4026746"/>
              <a:chExt cx="919619" cy="58270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6FC5094-D6EE-2F43-8B11-24158E080131}"/>
                  </a:ext>
                </a:extLst>
              </p:cNvPr>
              <p:cNvSpPr/>
              <p:nvPr/>
            </p:nvSpPr>
            <p:spPr>
              <a:xfrm>
                <a:off x="7877577" y="4026746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BE7410-5D0B-C24B-9F92-4556E26281AB}"/>
                  </a:ext>
                </a:extLst>
              </p:cNvPr>
              <p:cNvSpPr/>
              <p:nvPr/>
            </p:nvSpPr>
            <p:spPr>
              <a:xfrm>
                <a:off x="847047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4FD0DD0-2101-A340-9E75-611F0F3BF153}"/>
                  </a:ext>
                </a:extLst>
              </p:cNvPr>
              <p:cNvSpPr/>
              <p:nvPr/>
            </p:nvSpPr>
            <p:spPr>
              <a:xfrm>
                <a:off x="771180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61" name="Elbow Connector 60">
              <a:extLst>
                <a:ext uri="{FF2B5EF4-FFF2-40B4-BE49-F238E27FC236}">
                  <a16:creationId xmlns:a16="http://schemas.microsoft.com/office/drawing/2014/main" id="{C40F10CC-A691-6345-9AB8-B74FBD043551}"/>
                </a:ext>
              </a:extLst>
            </p:cNvPr>
            <p:cNvCxnSpPr>
              <a:cxnSpLocks/>
              <a:stCxn id="29" idx="1"/>
              <a:endCxn id="62" idx="0"/>
            </p:cNvCxnSpPr>
            <p:nvPr/>
          </p:nvCxnSpPr>
          <p:spPr>
            <a:xfrm rot="10800000" flipV="1">
              <a:off x="226244" y="4334381"/>
              <a:ext cx="147928" cy="437069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06BB52E-0764-F240-A9AC-1E01C8FEF0D9}"/>
                </a:ext>
              </a:extLst>
            </p:cNvPr>
            <p:cNvSpPr txBox="1"/>
            <p:nvPr/>
          </p:nvSpPr>
          <p:spPr>
            <a:xfrm>
              <a:off x="-150274" y="477145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D319F2E-5B82-E048-B508-03A4BB0ACD47}"/>
              </a:ext>
            </a:extLst>
          </p:cNvPr>
          <p:cNvGrpSpPr/>
          <p:nvPr/>
        </p:nvGrpSpPr>
        <p:grpSpPr>
          <a:xfrm>
            <a:off x="381255" y="1659781"/>
            <a:ext cx="8453514" cy="1903186"/>
            <a:chOff x="520860" y="3294967"/>
            <a:chExt cx="8453514" cy="1903186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ED930F-3960-1F43-B355-214C50A90939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5620D4D-E281-654E-B34F-CE037A7B2E01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EED0DED-D236-FA46-A844-48CCA3282658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A943ACB-3B90-8B46-BE58-7404152D20F0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973536E-F98E-994E-90E5-48D13C94CED7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F6B7070-F236-2048-BC3C-18F65C1FC5A1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DE10A5CE-1B09-654D-9391-01F36B43EC6E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CDB0C69-2849-BE4A-ACBF-71527914C76A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557DA60-92E4-B549-A67B-D0FBB46919D1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650742A0-282E-E049-9CC9-48D91BD3F020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FE1247A-65BC-6745-9039-DC9CE10F8D60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0B0A5F7-609E-BF4A-84A3-6B6DE7750DDB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E220BAC-B686-EF46-92BD-C302325EB773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C14DB5FE-4E73-5340-A04A-6CC65FD6B755}"/>
                </a:ext>
              </a:extLst>
            </p:cNvPr>
            <p:cNvCxnSpPr>
              <a:cxnSpLocks/>
              <a:stCxn id="85" idx="3"/>
              <a:endCxn id="74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984F928-BF44-794F-8F2B-3DD0E1DD069C}"/>
                </a:ext>
              </a:extLst>
            </p:cNvPr>
            <p:cNvCxnSpPr>
              <a:cxnSpLocks/>
              <a:stCxn id="88" idx="3"/>
              <a:endCxn id="75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8882372-0957-1945-A2D8-DFE9EF13C5A7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512CBDE-0945-FA41-8BA6-58DFC664E622}"/>
                </a:ext>
              </a:extLst>
            </p:cNvPr>
            <p:cNvCxnSpPr>
              <a:cxnSpLocks/>
              <a:stCxn id="76" idx="3"/>
              <a:endCxn id="77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2CF9D5CF-6BC8-8946-9F15-3A56DB94F48E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A255334-30D9-0D48-BAFE-766B9092069D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6105257-21E6-4C49-AEE1-EA9B34C25CD1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72A4C84-1DD9-F84F-BF4E-8AD8162B7FED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0DDBC96-3BA8-7649-AE02-409D881FF00D}"/>
                </a:ext>
              </a:extLst>
            </p:cNvPr>
            <p:cNvCxnSpPr>
              <a:cxnSpLocks/>
              <a:stCxn id="93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>
              <a:extLst>
                <a:ext uri="{FF2B5EF4-FFF2-40B4-BE49-F238E27FC236}">
                  <a16:creationId xmlns:a16="http://schemas.microsoft.com/office/drawing/2014/main" id="{D5F90FD6-32D8-344D-99FB-2E82074834A5}"/>
                </a:ext>
              </a:extLst>
            </p:cNvPr>
            <p:cNvCxnSpPr>
              <a:stCxn id="84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D23DB17-F0BC-DD45-97FC-503D3872BEF8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9609BB64-D226-4742-B063-B4DD54708726}"/>
              </a:ext>
            </a:extLst>
          </p:cNvPr>
          <p:cNvSpPr txBox="1"/>
          <p:nvPr/>
        </p:nvSpPr>
        <p:spPr>
          <a:xfrm>
            <a:off x="381255" y="3211548"/>
            <a:ext cx="2464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Single/Singly Linked List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F4DB525-9C40-A544-938A-3BA96A300A44}"/>
              </a:ext>
            </a:extLst>
          </p:cNvPr>
          <p:cNvSpPr txBox="1"/>
          <p:nvPr/>
        </p:nvSpPr>
        <p:spPr>
          <a:xfrm>
            <a:off x="375954" y="5885749"/>
            <a:ext cx="2702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Double/Doubly Linked List</a:t>
            </a:r>
          </a:p>
        </p:txBody>
      </p:sp>
    </p:spTree>
    <p:extLst>
      <p:ext uri="{BB962C8B-B14F-4D97-AF65-F5344CB8AC3E}">
        <p14:creationId xmlns:p14="http://schemas.microsoft.com/office/powerpoint/2010/main" val="26773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668A1-0476-0146-8B07-17712BE5B7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539502"/>
            <a:ext cx="8196210" cy="4015497"/>
          </a:xfrm>
        </p:spPr>
        <p:txBody>
          <a:bodyPr/>
          <a:lstStyle/>
          <a:p>
            <a:r>
              <a:rPr lang="en-US" dirty="0"/>
              <a:t>“interface”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2F7050-19EE-4B48-9F02-EF77E4ECA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5D0FD7-1DDC-8341-B537-1FF4980FF897}"/>
              </a:ext>
            </a:extLst>
          </p:cNvPr>
          <p:cNvSpPr/>
          <p:nvPr/>
        </p:nvSpPr>
        <p:spPr>
          <a:xfrm>
            <a:off x="1353063" y="3386107"/>
            <a:ext cx="770362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add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end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addFirst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beginning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beginning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end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first node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last node</a:t>
            </a:r>
          </a:p>
          <a:p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size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Size of the list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536BA28-7A8A-804A-A6CE-7EC0BE0B69CA}"/>
              </a:ext>
            </a:extLst>
          </p:cNvPr>
          <p:cNvGrpSpPr/>
          <p:nvPr/>
        </p:nvGrpSpPr>
        <p:grpSpPr>
          <a:xfrm>
            <a:off x="1469604" y="2021862"/>
            <a:ext cx="6736976" cy="1188252"/>
            <a:chOff x="520860" y="3130677"/>
            <a:chExt cx="8453514" cy="217756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46436-3972-4342-BC15-7B4189595433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893E25-FE80-864B-A439-29F3F800A5AE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4F505B-B091-F04F-AD0C-8C9ECFC39582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29E08F-5F14-D64F-91FC-6AB79282C130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79A3D-82D8-8544-B0C5-D079E8753A97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832F853-F212-2A46-8EBD-24791B63BD1F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FC34B9-3938-B543-A165-0EACD3F34DBA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44F5361-6D9A-0748-880E-DE1160F04EC5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7AA9CB9-7A10-164D-AC6B-8A0EB6236C75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D1B9617-4E18-7247-B12B-AA858550D1C7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75F36C7-93B7-3040-BB83-1F5641121C95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A07E8D3-21E6-134A-9E08-983D59218919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FD0B8B-41D8-3046-9018-5DE511085949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EBD3E0-77B7-5642-9FDC-81822BB83494}"/>
                </a:ext>
              </a:extLst>
            </p:cNvPr>
            <p:cNvCxnSpPr>
              <a:cxnSpLocks/>
              <a:stCxn id="18" idx="3"/>
              <a:endCxn id="7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57B1E26-1992-2B48-BFF2-44A669F37C02}"/>
                </a:ext>
              </a:extLst>
            </p:cNvPr>
            <p:cNvCxnSpPr>
              <a:cxnSpLocks/>
              <a:stCxn id="21" idx="3"/>
              <a:endCxn id="8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BDB4DB-F3C1-6148-B137-D8079C80E8CF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FA5A162-7888-6444-B5CA-C641EAD823D5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8BFE461-556C-3449-AFB3-90FC7BBDD47E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29CE88B-F476-0F4E-B2BE-573789FB8F90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CF3AABC-5721-C64B-AA33-7B01761A0C5C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7AEE409-BC4D-3349-B016-C6440F46A60B}"/>
                </a:ext>
              </a:extLst>
            </p:cNvPr>
            <p:cNvSpPr txBox="1"/>
            <p:nvPr/>
          </p:nvSpPr>
          <p:spPr>
            <a:xfrm>
              <a:off x="520860" y="3130677"/>
              <a:ext cx="753035" cy="479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head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D5EE51F-3E27-5546-BA25-790BC7794D7C}"/>
                </a:ext>
              </a:extLst>
            </p:cNvPr>
            <p:cNvCxnSpPr>
              <a:cxnSpLocks/>
              <a:stCxn id="26" idx="2"/>
              <a:endCxn id="6" idx="0"/>
            </p:cNvCxnSpPr>
            <p:nvPr/>
          </p:nvCxnSpPr>
          <p:spPr>
            <a:xfrm>
              <a:off x="897378" y="3610098"/>
              <a:ext cx="211" cy="42806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6A0090D2-E2F3-194F-8CCB-2377F7B39CB8}"/>
                </a:ext>
              </a:extLst>
            </p:cNvPr>
            <p:cNvCxnSpPr>
              <a:stCxn id="17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56A48E-98EA-D449-B0C6-A24FE370FE6F}"/>
                </a:ext>
              </a:extLst>
            </p:cNvPr>
            <p:cNvSpPr txBox="1"/>
            <p:nvPr/>
          </p:nvSpPr>
          <p:spPr>
            <a:xfrm>
              <a:off x="8221339" y="4828821"/>
              <a:ext cx="753035" cy="479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null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433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668A1-0476-0146-8B07-17712BE5B7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539502"/>
            <a:ext cx="8196210" cy="4015497"/>
          </a:xfrm>
        </p:spPr>
        <p:txBody>
          <a:bodyPr/>
          <a:lstStyle/>
          <a:p>
            <a:r>
              <a:rPr lang="en-US" dirty="0"/>
              <a:t>“Implementation”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2F7050-19EE-4B48-9F02-EF77E4ECA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82238"/>
            <a:ext cx="8183759" cy="991998"/>
          </a:xfrm>
        </p:spPr>
        <p:txBody>
          <a:bodyPr/>
          <a:lstStyle/>
          <a:p>
            <a:r>
              <a:rPr lang="en-US" dirty="0"/>
              <a:t>Linked List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5BBF9E-18F7-D54E-9C29-771952F50A4B}"/>
              </a:ext>
            </a:extLst>
          </p:cNvPr>
          <p:cNvGrpSpPr/>
          <p:nvPr/>
        </p:nvGrpSpPr>
        <p:grpSpPr>
          <a:xfrm>
            <a:off x="1476627" y="4350245"/>
            <a:ext cx="1301920" cy="1474741"/>
            <a:chOff x="1480198" y="4468495"/>
            <a:chExt cx="1301920" cy="147474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BF50B4-692F-FD4F-8343-E90721B9C58C}"/>
                </a:ext>
              </a:extLst>
            </p:cNvPr>
            <p:cNvSpPr txBox="1"/>
            <p:nvPr/>
          </p:nvSpPr>
          <p:spPr>
            <a:xfrm>
              <a:off x="1667843" y="5460125"/>
              <a:ext cx="10829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highlight>
                    <a:srgbClr val="00FFFF"/>
                  </a:highlight>
                </a:rPr>
                <a:t>reference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69D1DA2-9399-DD45-8D99-71D706F98B50}"/>
                </a:ext>
              </a:extLst>
            </p:cNvPr>
            <p:cNvSpPr txBox="1"/>
            <p:nvPr/>
          </p:nvSpPr>
          <p:spPr>
            <a:xfrm>
              <a:off x="1667843" y="5113188"/>
              <a:ext cx="6862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highlight>
                    <a:srgbClr val="FFFF00"/>
                  </a:highlight>
                </a:rPr>
                <a:t>value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F92B93E-65DD-ED44-983F-7EE65513BD59}"/>
                </a:ext>
              </a:extLst>
            </p:cNvPr>
            <p:cNvSpPr/>
            <p:nvPr/>
          </p:nvSpPr>
          <p:spPr>
            <a:xfrm>
              <a:off x="1580441" y="4951238"/>
              <a:ext cx="1201677" cy="991998"/>
            </a:xfrm>
            <a:prstGeom prst="rect">
              <a:avLst/>
            </a:prstGeom>
            <a:noFill/>
            <a:ln w="25400"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7854E0F-96BD-AF43-99AD-E729C1452C4B}"/>
                </a:ext>
              </a:extLst>
            </p:cNvPr>
            <p:cNvSpPr txBox="1"/>
            <p:nvPr/>
          </p:nvSpPr>
          <p:spPr>
            <a:xfrm>
              <a:off x="1480198" y="4468495"/>
              <a:ext cx="11480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“Node”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9045C52C-92E5-894E-9655-F611E354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529" y="3429000"/>
            <a:ext cx="3211844" cy="3119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5DDAB7F-D6B1-6448-AB41-3B64CBB24692}"/>
              </a:ext>
            </a:extLst>
          </p:cNvPr>
          <p:cNvGrpSpPr/>
          <p:nvPr/>
        </p:nvGrpSpPr>
        <p:grpSpPr>
          <a:xfrm>
            <a:off x="3877006" y="1711402"/>
            <a:ext cx="4950939" cy="494942"/>
            <a:chOff x="169731" y="4195479"/>
            <a:chExt cx="9057157" cy="90543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D9EBF94-0254-4E48-A9B9-850F03480C97}"/>
                </a:ext>
              </a:extLst>
            </p:cNvPr>
            <p:cNvGrpSpPr/>
            <p:nvPr/>
          </p:nvGrpSpPr>
          <p:grpSpPr>
            <a:xfrm>
              <a:off x="169731" y="4195482"/>
              <a:ext cx="1596316" cy="905435"/>
              <a:chOff x="671756" y="4177553"/>
              <a:chExt cx="1596316" cy="905435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5762DF7-67CA-5640-96A0-59E56354D5B5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C4DCE2C5-0CD2-794A-A899-4A8A32B06F5F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784565A-9974-6947-B12C-42BBA7C7E63A}"/>
                </a:ext>
              </a:extLst>
            </p:cNvPr>
            <p:cNvGrpSpPr/>
            <p:nvPr/>
          </p:nvGrpSpPr>
          <p:grpSpPr>
            <a:xfrm>
              <a:off x="2303331" y="4195481"/>
              <a:ext cx="1596316" cy="905435"/>
              <a:chOff x="671756" y="4177553"/>
              <a:chExt cx="1596316" cy="905435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D8526B26-C2A1-2F4A-BEFF-AE4C357BE093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04A6339-6357-CC4E-A70E-A0CB607B9007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CDF8C7B-4D06-EF4B-B126-0E0A2379BAB8}"/>
                </a:ext>
              </a:extLst>
            </p:cNvPr>
            <p:cNvCxnSpPr>
              <a:cxnSpLocks/>
              <a:stCxn id="57" idx="2"/>
              <a:endCxn id="54" idx="1"/>
            </p:cNvCxnSpPr>
            <p:nvPr/>
          </p:nvCxnSpPr>
          <p:spPr>
            <a:xfrm>
              <a:off x="1766048" y="4648199"/>
              <a:ext cx="53728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DA026C3-8EB5-0849-836C-CF0A4FAF11E1}"/>
                </a:ext>
              </a:extLst>
            </p:cNvPr>
            <p:cNvGrpSpPr/>
            <p:nvPr/>
          </p:nvGrpSpPr>
          <p:grpSpPr>
            <a:xfrm>
              <a:off x="3899646" y="4195480"/>
              <a:ext cx="2133599" cy="905435"/>
              <a:chOff x="2420473" y="4329952"/>
              <a:chExt cx="2133599" cy="90543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231AA11-FF69-064C-B5A5-102A3ECD2A35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7A7A086F-5274-B540-8A19-6B3D476EFF27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8C10B3E7-EF6E-DF4C-911B-6DA65BA8319A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7D669EFB-DC5E-CE4C-8DA0-5E8DB50F9B9E}"/>
                  </a:ext>
                </a:extLst>
              </p:cNvPr>
              <p:cNvCxnSpPr>
                <a:cxnSpLocks/>
                <a:endCxn id="52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DDB2AFF-8E48-8B4B-981D-076D78784C7E}"/>
                </a:ext>
              </a:extLst>
            </p:cNvPr>
            <p:cNvGrpSpPr/>
            <p:nvPr/>
          </p:nvGrpSpPr>
          <p:grpSpPr>
            <a:xfrm>
              <a:off x="6033244" y="4195479"/>
              <a:ext cx="2133599" cy="905435"/>
              <a:chOff x="2420473" y="4329952"/>
              <a:chExt cx="2133599" cy="90543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B1227E4E-1165-F64D-8FB2-E50466B2F4F6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DA044F14-7BFA-FA4C-ACFC-12431E6584B7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32521B5C-17FA-9A4C-8454-3D2F3E0B1CA8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9F1B9C7E-F80E-AE4B-BCE8-7D9780B725F2}"/>
                  </a:ext>
                </a:extLst>
              </p:cNvPr>
              <p:cNvCxnSpPr>
                <a:cxnSpLocks/>
                <a:endCxn id="48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E0A8F79-C5E1-D245-BDD3-B0D41DA14AF4}"/>
                </a:ext>
              </a:extLst>
            </p:cNvPr>
            <p:cNvCxnSpPr>
              <a:cxnSpLocks/>
            </p:cNvCxnSpPr>
            <p:nvPr/>
          </p:nvCxnSpPr>
          <p:spPr>
            <a:xfrm>
              <a:off x="8166842" y="4648197"/>
              <a:ext cx="35859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6A8C83D-045B-2D45-93DB-8596BF0708A1}"/>
                </a:ext>
              </a:extLst>
            </p:cNvPr>
            <p:cNvSpPr txBox="1"/>
            <p:nvPr/>
          </p:nvSpPr>
          <p:spPr>
            <a:xfrm>
              <a:off x="8525434" y="4463529"/>
              <a:ext cx="701454" cy="450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09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668A1-0476-0146-8B07-17712BE5B7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735" y="1591580"/>
            <a:ext cx="8196210" cy="4015497"/>
          </a:xfrm>
        </p:spPr>
        <p:txBody>
          <a:bodyPr/>
          <a:lstStyle/>
          <a:p>
            <a:r>
              <a:rPr lang="en-US" dirty="0"/>
              <a:t>“Implementation”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2F7050-19EE-4B48-9F02-EF77E4ECA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82238"/>
            <a:ext cx="8183759" cy="991998"/>
          </a:xfrm>
        </p:spPr>
        <p:txBody>
          <a:bodyPr/>
          <a:lstStyle/>
          <a:p>
            <a:r>
              <a:rPr lang="en-US" dirty="0"/>
              <a:t>Single Linked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31B57B-3372-1B45-893C-5FCDCBD9E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188" y="2800083"/>
            <a:ext cx="3906007" cy="36561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85D84FC5-8504-3F4B-A550-307DC8B81FF5}"/>
              </a:ext>
            </a:extLst>
          </p:cNvPr>
          <p:cNvGrpSpPr/>
          <p:nvPr/>
        </p:nvGrpSpPr>
        <p:grpSpPr>
          <a:xfrm>
            <a:off x="3877006" y="1711402"/>
            <a:ext cx="4950939" cy="494942"/>
            <a:chOff x="169731" y="4195479"/>
            <a:chExt cx="9057157" cy="90543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DF71CDB-0B87-FD42-9DC7-089CA0B9B716}"/>
                </a:ext>
              </a:extLst>
            </p:cNvPr>
            <p:cNvGrpSpPr/>
            <p:nvPr/>
          </p:nvGrpSpPr>
          <p:grpSpPr>
            <a:xfrm>
              <a:off x="169731" y="4195482"/>
              <a:ext cx="1596316" cy="905435"/>
              <a:chOff x="671756" y="4177553"/>
              <a:chExt cx="1596316" cy="905435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818B5F8-2455-DE43-8116-8D294CD0B720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F6B03E2B-945A-2A40-BC41-6081C12E0738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7F15F3B-0C4D-6644-821F-3D5C10BE6D67}"/>
                </a:ext>
              </a:extLst>
            </p:cNvPr>
            <p:cNvGrpSpPr/>
            <p:nvPr/>
          </p:nvGrpSpPr>
          <p:grpSpPr>
            <a:xfrm>
              <a:off x="2303331" y="4195481"/>
              <a:ext cx="1596316" cy="905435"/>
              <a:chOff x="671756" y="4177553"/>
              <a:chExt cx="1596316" cy="905435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0F0085B-4E8C-2341-ACB2-40E24C41E426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0B7DF0BA-E435-5C4C-90DD-D79C63A528FF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3079C2C-B23F-BA47-B5F8-8F65815366CE}"/>
                </a:ext>
              </a:extLst>
            </p:cNvPr>
            <p:cNvCxnSpPr>
              <a:cxnSpLocks/>
              <a:stCxn id="57" idx="2"/>
              <a:endCxn id="54" idx="1"/>
            </p:cNvCxnSpPr>
            <p:nvPr/>
          </p:nvCxnSpPr>
          <p:spPr>
            <a:xfrm>
              <a:off x="1766048" y="4648199"/>
              <a:ext cx="53728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BA49298-9070-8C4D-BDE9-F8EEF3300621}"/>
                </a:ext>
              </a:extLst>
            </p:cNvPr>
            <p:cNvGrpSpPr/>
            <p:nvPr/>
          </p:nvGrpSpPr>
          <p:grpSpPr>
            <a:xfrm>
              <a:off x="3899646" y="4195480"/>
              <a:ext cx="2133599" cy="905435"/>
              <a:chOff x="2420473" y="4329952"/>
              <a:chExt cx="2133599" cy="90543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0CEB503B-35DA-524F-A22B-76D945CEBCE8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AFBC3D4E-A682-1743-98E1-9C4261A6E6D2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CA00DDD3-DAF5-E24C-BA7C-92E8C77D3F08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DD0507DD-EB0A-9C48-BB1C-14ABE42FF675}"/>
                  </a:ext>
                </a:extLst>
              </p:cNvPr>
              <p:cNvCxnSpPr>
                <a:cxnSpLocks/>
                <a:endCxn id="52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477F550-A1D3-194D-8D05-4991B7EFEC56}"/>
                </a:ext>
              </a:extLst>
            </p:cNvPr>
            <p:cNvGrpSpPr/>
            <p:nvPr/>
          </p:nvGrpSpPr>
          <p:grpSpPr>
            <a:xfrm>
              <a:off x="6033244" y="4195479"/>
              <a:ext cx="2133599" cy="905435"/>
              <a:chOff x="2420473" y="4329952"/>
              <a:chExt cx="2133599" cy="90543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B0D5C942-788F-834B-B695-97ED9750BCBA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57BA81F1-9426-AC4D-B0CB-70F9EEAA0E78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F6B1EF1A-03EF-F54B-9C2A-91F1B6D47D3B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9E93074B-C0CA-7840-8128-C27A9A525DE6}"/>
                  </a:ext>
                </a:extLst>
              </p:cNvPr>
              <p:cNvCxnSpPr>
                <a:cxnSpLocks/>
                <a:endCxn id="48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DB42CE-0974-5E48-94E1-88C73CC55254}"/>
                </a:ext>
              </a:extLst>
            </p:cNvPr>
            <p:cNvCxnSpPr>
              <a:cxnSpLocks/>
            </p:cNvCxnSpPr>
            <p:nvPr/>
          </p:nvCxnSpPr>
          <p:spPr>
            <a:xfrm>
              <a:off x="8166842" y="4648197"/>
              <a:ext cx="35859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42A6415-A9AE-CE41-968F-21E4E6E8ACA0}"/>
                </a:ext>
              </a:extLst>
            </p:cNvPr>
            <p:cNvSpPr txBox="1"/>
            <p:nvPr/>
          </p:nvSpPr>
          <p:spPr>
            <a:xfrm>
              <a:off x="8525434" y="4463529"/>
              <a:ext cx="701454" cy="450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212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10A69D-3064-324C-84F4-06C7E08D6F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Now let’s fill in the </a:t>
            </a:r>
            <a:r>
              <a:rPr lang="en-US" dirty="0" err="1"/>
              <a:t>funcitons</a:t>
            </a:r>
            <a:r>
              <a:rPr lang="en-US" dirty="0"/>
              <a:t>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03479-BEFC-7C47-A5DC-A39687481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51D05A-D86E-EE43-B669-0A55797BA28B}"/>
              </a:ext>
            </a:extLst>
          </p:cNvPr>
          <p:cNvSpPr/>
          <p:nvPr/>
        </p:nvSpPr>
        <p:spPr>
          <a:xfrm>
            <a:off x="1362027" y="3017493"/>
            <a:ext cx="770362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add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end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addFirst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(value) : Add a node in the beginning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beginning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removeLast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Remove a node from the end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getFirst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first node</a:t>
            </a:r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 err="1">
                <a:solidFill>
                  <a:srgbClr val="002060"/>
                </a:solidFill>
                <a:latin typeface="Menlo" panose="020B0609030804020204" pitchFamily="49" charset="0"/>
              </a:rPr>
              <a:t>getLast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Return the last node</a:t>
            </a:r>
          </a:p>
          <a:p>
            <a:b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</a:br>
            <a:r>
              <a:rPr lang="en-US" b="1" dirty="0">
                <a:solidFill>
                  <a:srgbClr val="002060"/>
                </a:solidFill>
                <a:latin typeface="Menlo" panose="020B0609030804020204" pitchFamily="49" charset="0"/>
              </a:rPr>
              <a:t>size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() : Size of the list</a:t>
            </a:r>
          </a:p>
          <a:p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17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196210" cy="4015497"/>
          </a:xfrm>
        </p:spPr>
        <p:txBody>
          <a:bodyPr/>
          <a:lstStyle/>
          <a:p>
            <a:r>
              <a:rPr lang="en-US" dirty="0"/>
              <a:t>Add a node with value to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SingleLinkedList::add(int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BAF8BCE-EDEC-4542-85CB-7974E5F65758}"/>
              </a:ext>
            </a:extLst>
          </p:cNvPr>
          <p:cNvSpPr/>
          <p:nvPr/>
        </p:nvSpPr>
        <p:spPr>
          <a:xfrm>
            <a:off x="705924" y="3729555"/>
            <a:ext cx="44684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Add a node with </a:t>
            </a:r>
            <a:r>
              <a:rPr lang="en-US" sz="2400" dirty="0" err="1">
                <a:solidFill>
                  <a:srgbClr val="FF0000"/>
                </a:solidFill>
              </a:rPr>
              <a:t>val</a:t>
            </a:r>
            <a:r>
              <a:rPr lang="en-US" sz="2400" dirty="0">
                <a:solidFill>
                  <a:srgbClr val="FF0000"/>
                </a:solidFill>
              </a:rPr>
              <a:t> = 2 to the end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51963CD-FBEF-6B4E-8F06-D4109F16524E}"/>
              </a:ext>
            </a:extLst>
          </p:cNvPr>
          <p:cNvCxnSpPr>
            <a:cxnSpLocks/>
          </p:cNvCxnSpPr>
          <p:nvPr/>
        </p:nvCxnSpPr>
        <p:spPr>
          <a:xfrm>
            <a:off x="1227987" y="5259619"/>
            <a:ext cx="315367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1F0546F-C3CD-A641-8592-B8FF14AEDA86}"/>
              </a:ext>
            </a:extLst>
          </p:cNvPr>
          <p:cNvSpPr txBox="1"/>
          <p:nvPr/>
        </p:nvSpPr>
        <p:spPr>
          <a:xfrm>
            <a:off x="3457715" y="4998009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24E7A15-A0EC-A946-AF2A-94ABB815B9D7}"/>
              </a:ext>
            </a:extLst>
          </p:cNvPr>
          <p:cNvGrpSpPr/>
          <p:nvPr/>
        </p:nvGrpSpPr>
        <p:grpSpPr>
          <a:xfrm>
            <a:off x="1543354" y="4820543"/>
            <a:ext cx="1596316" cy="905435"/>
            <a:chOff x="671756" y="4177553"/>
            <a:chExt cx="1596316" cy="905435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EC3BC8C-480D-F049-B8AE-A183957C4F58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</a:rPr>
                <a:t>val</a:t>
              </a:r>
              <a:r>
                <a:rPr lang="en-US" sz="2000" dirty="0">
                  <a:solidFill>
                    <a:schemeClr val="tx1"/>
                  </a:solidFill>
                </a:rPr>
                <a:t> = 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CCB321F-9E3A-B14A-9A35-38C3ED698AA6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989A63-5870-304C-A0C9-8ADB16BF2DC4}"/>
              </a:ext>
            </a:extLst>
          </p:cNvPr>
          <p:cNvCxnSpPr>
            <a:cxnSpLocks/>
          </p:cNvCxnSpPr>
          <p:nvPr/>
        </p:nvCxnSpPr>
        <p:spPr>
          <a:xfrm>
            <a:off x="3139669" y="5259619"/>
            <a:ext cx="32949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A586CC-AE03-2246-9B75-41F7F54AF2FA}"/>
              </a:ext>
            </a:extLst>
          </p:cNvPr>
          <p:cNvGrpSpPr/>
          <p:nvPr/>
        </p:nvGrpSpPr>
        <p:grpSpPr>
          <a:xfrm>
            <a:off x="1167911" y="2743569"/>
            <a:ext cx="4241809" cy="525653"/>
            <a:chOff x="1167911" y="2743569"/>
            <a:chExt cx="4241809" cy="5256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26EB5-EAEE-564C-8990-359217D1DF74}"/>
                </a:ext>
              </a:extLst>
            </p:cNvPr>
            <p:cNvSpPr txBox="1"/>
            <p:nvPr/>
          </p:nvSpPr>
          <p:spPr>
            <a:xfrm>
              <a:off x="3363967" y="2743569"/>
              <a:ext cx="20457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00B050"/>
                  </a:solidFill>
                </a:rPr>
                <a:t>Head == null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EC1C4FE-E7DB-9D49-9307-519B7FD2D19B}"/>
                </a:ext>
              </a:extLst>
            </p:cNvPr>
            <p:cNvSpPr txBox="1"/>
            <p:nvPr/>
          </p:nvSpPr>
          <p:spPr>
            <a:xfrm>
              <a:off x="1167911" y="2746002"/>
              <a:ext cx="16874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Empty List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BFDB8F2-FF44-934D-8A77-09B2CB928105}"/>
              </a:ext>
            </a:extLst>
          </p:cNvPr>
          <p:cNvSpPr txBox="1"/>
          <p:nvPr/>
        </p:nvSpPr>
        <p:spPr>
          <a:xfrm>
            <a:off x="288485" y="4965100"/>
            <a:ext cx="962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Head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103F1-6D7A-8D4F-B0CD-FBB5345DB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619657"/>
            <a:ext cx="4295375" cy="19130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782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5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196210" cy="4015497"/>
          </a:xfrm>
        </p:spPr>
        <p:txBody>
          <a:bodyPr/>
          <a:lstStyle/>
          <a:p>
            <a:r>
              <a:rPr lang="en-US" dirty="0"/>
              <a:t>Add a node with value to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SingleLinkedList::add(int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BAF8BCE-EDEC-4542-85CB-7974E5F65758}"/>
              </a:ext>
            </a:extLst>
          </p:cNvPr>
          <p:cNvSpPr/>
          <p:nvPr/>
        </p:nvSpPr>
        <p:spPr>
          <a:xfrm>
            <a:off x="705924" y="3729555"/>
            <a:ext cx="44684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Add a node with </a:t>
            </a:r>
            <a:r>
              <a:rPr lang="en-US" sz="2400" dirty="0" err="1">
                <a:solidFill>
                  <a:srgbClr val="FF0000"/>
                </a:solidFill>
              </a:rPr>
              <a:t>val</a:t>
            </a:r>
            <a:r>
              <a:rPr lang="en-US" sz="2400" dirty="0">
                <a:solidFill>
                  <a:srgbClr val="FF0000"/>
                </a:solidFill>
              </a:rPr>
              <a:t> = 3 to the end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51963CD-FBEF-6B4E-8F06-D4109F16524E}"/>
              </a:ext>
            </a:extLst>
          </p:cNvPr>
          <p:cNvCxnSpPr>
            <a:cxnSpLocks/>
          </p:cNvCxnSpPr>
          <p:nvPr/>
        </p:nvCxnSpPr>
        <p:spPr>
          <a:xfrm>
            <a:off x="3334693" y="2962641"/>
            <a:ext cx="315367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1F0546F-C3CD-A641-8592-B8FF14AEDA86}"/>
              </a:ext>
            </a:extLst>
          </p:cNvPr>
          <p:cNvSpPr txBox="1"/>
          <p:nvPr/>
        </p:nvSpPr>
        <p:spPr>
          <a:xfrm>
            <a:off x="5564421" y="2701031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24E7A15-A0EC-A946-AF2A-94ABB815B9D7}"/>
              </a:ext>
            </a:extLst>
          </p:cNvPr>
          <p:cNvGrpSpPr/>
          <p:nvPr/>
        </p:nvGrpSpPr>
        <p:grpSpPr>
          <a:xfrm>
            <a:off x="3650060" y="2523565"/>
            <a:ext cx="1596316" cy="905435"/>
            <a:chOff x="671756" y="4177553"/>
            <a:chExt cx="1596316" cy="905435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EC3BC8C-480D-F049-B8AE-A183957C4F58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</a:rPr>
                <a:t>val</a:t>
              </a:r>
              <a:r>
                <a:rPr lang="en-US" sz="2000" dirty="0">
                  <a:solidFill>
                    <a:schemeClr val="tx1"/>
                  </a:solidFill>
                </a:rPr>
                <a:t> = 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CCB321F-9E3A-B14A-9A35-38C3ED698AA6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989A63-5870-304C-A0C9-8ADB16BF2DC4}"/>
              </a:ext>
            </a:extLst>
          </p:cNvPr>
          <p:cNvCxnSpPr>
            <a:cxnSpLocks/>
          </p:cNvCxnSpPr>
          <p:nvPr/>
        </p:nvCxnSpPr>
        <p:spPr>
          <a:xfrm>
            <a:off x="5246375" y="2962641"/>
            <a:ext cx="32949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BFDB8F2-FF44-934D-8A77-09B2CB928105}"/>
              </a:ext>
            </a:extLst>
          </p:cNvPr>
          <p:cNvSpPr txBox="1"/>
          <p:nvPr/>
        </p:nvSpPr>
        <p:spPr>
          <a:xfrm>
            <a:off x="2395191" y="2668122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head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40926E-2967-A749-B0A6-C4446B215F44}"/>
              </a:ext>
            </a:extLst>
          </p:cNvPr>
          <p:cNvSpPr txBox="1"/>
          <p:nvPr/>
        </p:nvSpPr>
        <p:spPr>
          <a:xfrm>
            <a:off x="2976122" y="5174531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EDEDBB-5C05-4D4A-B6F5-A10F782A1BF7}"/>
              </a:ext>
            </a:extLst>
          </p:cNvPr>
          <p:cNvGrpSpPr/>
          <p:nvPr/>
        </p:nvGrpSpPr>
        <p:grpSpPr>
          <a:xfrm>
            <a:off x="97571" y="4997065"/>
            <a:ext cx="2889999" cy="905435"/>
            <a:chOff x="1726647" y="4997064"/>
            <a:chExt cx="2889999" cy="90543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ABD8F2-8377-814D-BAA9-58847CFA208B}"/>
                </a:ext>
              </a:extLst>
            </p:cNvPr>
            <p:cNvCxnSpPr>
              <a:cxnSpLocks/>
            </p:cNvCxnSpPr>
            <p:nvPr/>
          </p:nvCxnSpPr>
          <p:spPr>
            <a:xfrm>
              <a:off x="2375470" y="5436140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C318F95-F9AB-754E-84B3-C11CCA003657}"/>
                </a:ext>
              </a:extLst>
            </p:cNvPr>
            <p:cNvGrpSpPr/>
            <p:nvPr/>
          </p:nvGrpSpPr>
          <p:grpSpPr>
            <a:xfrm>
              <a:off x="2690837" y="4997064"/>
              <a:ext cx="1596316" cy="905435"/>
              <a:chOff x="671756" y="4177553"/>
              <a:chExt cx="1596316" cy="905435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9A9380E-EFCE-9848-9C95-141D34747549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2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B88AA08-85C6-8446-AA84-81D050F6FCFC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0D9FD4A-1FF5-424D-9C81-69E1E66175EE}"/>
                </a:ext>
              </a:extLst>
            </p:cNvPr>
            <p:cNvCxnSpPr>
              <a:cxnSpLocks/>
            </p:cNvCxnSpPr>
            <p:nvPr/>
          </p:nvCxnSpPr>
          <p:spPr>
            <a:xfrm>
              <a:off x="4287152" y="5436140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D147D0-37C0-AF42-AB46-BE6A97777335}"/>
                </a:ext>
              </a:extLst>
            </p:cNvPr>
            <p:cNvSpPr txBox="1"/>
            <p:nvPr/>
          </p:nvSpPr>
          <p:spPr>
            <a:xfrm>
              <a:off x="1726647" y="5217080"/>
              <a:ext cx="7056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/>
              </a:lvl1pPr>
            </a:lstStyle>
            <a:p>
              <a:r>
                <a:rPr lang="en-US" dirty="0"/>
                <a:t>head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B3F749F-90BB-8042-AF14-DF494085E13F}"/>
              </a:ext>
            </a:extLst>
          </p:cNvPr>
          <p:cNvGrpSpPr/>
          <p:nvPr/>
        </p:nvGrpSpPr>
        <p:grpSpPr>
          <a:xfrm>
            <a:off x="2994550" y="4997064"/>
            <a:ext cx="2434399" cy="905435"/>
            <a:chOff x="5595490" y="3755038"/>
            <a:chExt cx="2434399" cy="905435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565A152-D342-C74C-A7E7-53FEC0C9D2E3}"/>
                </a:ext>
              </a:extLst>
            </p:cNvPr>
            <p:cNvGrpSpPr/>
            <p:nvPr/>
          </p:nvGrpSpPr>
          <p:grpSpPr>
            <a:xfrm>
              <a:off x="5595490" y="3755038"/>
              <a:ext cx="1596316" cy="905435"/>
              <a:chOff x="671756" y="4177553"/>
              <a:chExt cx="1596316" cy="905435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D40DB78-16AC-994F-A01A-7FA6FFECCFEF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3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DBB473E-53A6-3849-8036-CC0BB744EF9A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9D996A1-1B07-CF45-AF3A-5723981569B4}"/>
                </a:ext>
              </a:extLst>
            </p:cNvPr>
            <p:cNvSpPr txBox="1"/>
            <p:nvPr/>
          </p:nvSpPr>
          <p:spPr>
            <a:xfrm>
              <a:off x="7457296" y="3975055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null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6E02847-B90C-4F43-AA90-12016346D8C6}"/>
                </a:ext>
              </a:extLst>
            </p:cNvPr>
            <p:cNvCxnSpPr>
              <a:cxnSpLocks/>
            </p:cNvCxnSpPr>
            <p:nvPr/>
          </p:nvCxnSpPr>
          <p:spPr>
            <a:xfrm>
              <a:off x="7191805" y="4207754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182AB7A-C6C0-7340-8A1E-1DF49D96E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759" y="4443860"/>
            <a:ext cx="3490577" cy="19845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668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with value to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SingleLinkedList::add(int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337CB0D-1EC1-CC40-B40C-3C5F08C0AC62}"/>
              </a:ext>
            </a:extLst>
          </p:cNvPr>
          <p:cNvGrpSpPr/>
          <p:nvPr/>
        </p:nvGrpSpPr>
        <p:grpSpPr>
          <a:xfrm>
            <a:off x="4271453" y="187402"/>
            <a:ext cx="4950939" cy="494942"/>
            <a:chOff x="169731" y="4195479"/>
            <a:chExt cx="9057157" cy="905438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98A0DEB-1842-7D47-8F4E-7293D2C80A9C}"/>
                </a:ext>
              </a:extLst>
            </p:cNvPr>
            <p:cNvGrpSpPr/>
            <p:nvPr/>
          </p:nvGrpSpPr>
          <p:grpSpPr>
            <a:xfrm>
              <a:off x="169731" y="4195482"/>
              <a:ext cx="1596316" cy="905435"/>
              <a:chOff x="671756" y="4177553"/>
              <a:chExt cx="1596316" cy="905435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EBE9766B-71A6-9D4C-A6FF-C4DA700678C8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2D659C39-377B-6D46-90A2-844AE85A9F5E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C6B7FC3-1474-C944-B5DE-9D680298502D}"/>
                </a:ext>
              </a:extLst>
            </p:cNvPr>
            <p:cNvGrpSpPr/>
            <p:nvPr/>
          </p:nvGrpSpPr>
          <p:grpSpPr>
            <a:xfrm>
              <a:off x="2303331" y="4195481"/>
              <a:ext cx="1596316" cy="905435"/>
              <a:chOff x="671756" y="4177553"/>
              <a:chExt cx="1596316" cy="905435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B755F2-B820-C744-97C2-4E54B2E7461D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86C82A2B-855A-294F-BC25-8E75F4812E15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186EC73-141C-3E4F-89FB-1679A7C81608}"/>
                </a:ext>
              </a:extLst>
            </p:cNvPr>
            <p:cNvCxnSpPr>
              <a:cxnSpLocks/>
              <a:stCxn id="61" idx="2"/>
              <a:endCxn id="58" idx="1"/>
            </p:cNvCxnSpPr>
            <p:nvPr/>
          </p:nvCxnSpPr>
          <p:spPr>
            <a:xfrm>
              <a:off x="1766048" y="4648199"/>
              <a:ext cx="53728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D7A4526-83E0-3642-966D-940779F0434D}"/>
                </a:ext>
              </a:extLst>
            </p:cNvPr>
            <p:cNvGrpSpPr/>
            <p:nvPr/>
          </p:nvGrpSpPr>
          <p:grpSpPr>
            <a:xfrm>
              <a:off x="3899646" y="4195480"/>
              <a:ext cx="2133599" cy="905435"/>
              <a:chOff x="2420473" y="4329952"/>
              <a:chExt cx="2133599" cy="905435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99B90AEC-0C25-E54D-8E56-455C2C87C2AB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96D7B0FE-7959-0D4F-B8FA-C0BA895D975D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CE811F6A-A5B7-EA4E-BD09-C5EE732786D4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D17AB45D-BD1C-274B-8FB0-DC3B5BF40290}"/>
                  </a:ext>
                </a:extLst>
              </p:cNvPr>
              <p:cNvCxnSpPr>
                <a:cxnSpLocks/>
                <a:endCxn id="56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4847837-E216-B840-BB0A-1F8131114AAE}"/>
                </a:ext>
              </a:extLst>
            </p:cNvPr>
            <p:cNvGrpSpPr/>
            <p:nvPr/>
          </p:nvGrpSpPr>
          <p:grpSpPr>
            <a:xfrm>
              <a:off x="6033244" y="4195479"/>
              <a:ext cx="2133599" cy="905435"/>
              <a:chOff x="2420473" y="4329952"/>
              <a:chExt cx="2133599" cy="90543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4F16D50-C6FD-AB41-9FF0-47BF56C6CE18}"/>
                  </a:ext>
                </a:extLst>
              </p:cNvPr>
              <p:cNvGrpSpPr/>
              <p:nvPr/>
            </p:nvGrpSpPr>
            <p:grpSpPr>
              <a:xfrm>
                <a:off x="2957756" y="4329952"/>
                <a:ext cx="1596316" cy="905435"/>
                <a:chOff x="671756" y="4177553"/>
                <a:chExt cx="1596316" cy="905435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3FC512CA-6F7D-0347-BF50-95F699E7A3E1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C367053-F483-0E41-90A6-33AA4837A932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A24ED49F-1BF8-D145-ABC9-ED5CE7D4EA1C}"/>
                  </a:ext>
                </a:extLst>
              </p:cNvPr>
              <p:cNvCxnSpPr>
                <a:cxnSpLocks/>
                <a:endCxn id="52" idx="1"/>
              </p:cNvCxnSpPr>
              <p:nvPr/>
            </p:nvCxnSpPr>
            <p:spPr>
              <a:xfrm>
                <a:off x="2420473" y="4782670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B532849-4772-1D43-817B-8444D2DFE078}"/>
                </a:ext>
              </a:extLst>
            </p:cNvPr>
            <p:cNvCxnSpPr>
              <a:cxnSpLocks/>
            </p:cNvCxnSpPr>
            <p:nvPr/>
          </p:nvCxnSpPr>
          <p:spPr>
            <a:xfrm>
              <a:off x="8166842" y="4648197"/>
              <a:ext cx="358593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BF8D113-72C6-C645-A040-2370042A960B}"/>
                </a:ext>
              </a:extLst>
            </p:cNvPr>
            <p:cNvSpPr txBox="1"/>
            <p:nvPr/>
          </p:nvSpPr>
          <p:spPr>
            <a:xfrm>
              <a:off x="8525434" y="4463529"/>
              <a:ext cx="701454" cy="450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end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F3FC79B-CF2E-2544-AEEF-D5AA5BFB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007" y="2038803"/>
            <a:ext cx="6099489" cy="4520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8125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to the </a:t>
            </a:r>
            <a:r>
              <a:rPr lang="en-US" dirty="0">
                <a:solidFill>
                  <a:srgbClr val="FF0000"/>
                </a:solidFill>
              </a:rPr>
              <a:t>beginning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addFirst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E94DF5-652D-C749-86DC-BD1CA83AB6A3}"/>
              </a:ext>
            </a:extLst>
          </p:cNvPr>
          <p:cNvSpPr txBox="1"/>
          <p:nvPr/>
        </p:nvSpPr>
        <p:spPr>
          <a:xfrm>
            <a:off x="5369701" y="3319595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6D605D1-C9BB-C740-BC34-C08943000F52}"/>
              </a:ext>
            </a:extLst>
          </p:cNvPr>
          <p:cNvGrpSpPr/>
          <p:nvPr/>
        </p:nvGrpSpPr>
        <p:grpSpPr>
          <a:xfrm>
            <a:off x="3455340" y="3142129"/>
            <a:ext cx="1596316" cy="905435"/>
            <a:chOff x="671756" y="4177553"/>
            <a:chExt cx="1596316" cy="90543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F3EEBB9-BF72-0940-99CE-2EE3F465EB5A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</a:rPr>
                <a:t>val</a:t>
              </a:r>
              <a:r>
                <a:rPr lang="en-US" sz="2000" dirty="0">
                  <a:solidFill>
                    <a:schemeClr val="tx1"/>
                  </a:solidFill>
                </a:rPr>
                <a:t> =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6A6DE4-4133-3F4E-986A-9BBAE625A022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4B112A-CD00-904A-8CED-6811CDEFC1CB}"/>
              </a:ext>
            </a:extLst>
          </p:cNvPr>
          <p:cNvCxnSpPr>
            <a:cxnSpLocks/>
          </p:cNvCxnSpPr>
          <p:nvPr/>
        </p:nvCxnSpPr>
        <p:spPr>
          <a:xfrm>
            <a:off x="5051655" y="3581205"/>
            <a:ext cx="32949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B24D1907-1158-3042-84D9-86CE9AC04062}"/>
              </a:ext>
            </a:extLst>
          </p:cNvPr>
          <p:cNvGrpSpPr/>
          <p:nvPr/>
        </p:nvGrpSpPr>
        <p:grpSpPr>
          <a:xfrm>
            <a:off x="2168636" y="3300590"/>
            <a:ext cx="1286704" cy="584775"/>
            <a:chOff x="1890728" y="3452991"/>
            <a:chExt cx="1286704" cy="584775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C165999-B4A5-BA49-B6F4-5B1BE3D741C7}"/>
                </a:ext>
              </a:extLst>
            </p:cNvPr>
            <p:cNvCxnSpPr>
              <a:cxnSpLocks/>
            </p:cNvCxnSpPr>
            <p:nvPr/>
          </p:nvCxnSpPr>
          <p:spPr>
            <a:xfrm>
              <a:off x="2862065" y="3733606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927C288-7907-854D-8084-8D8A79830046}"/>
                </a:ext>
              </a:extLst>
            </p:cNvPr>
            <p:cNvSpPr txBox="1"/>
            <p:nvPr/>
          </p:nvSpPr>
          <p:spPr>
            <a:xfrm>
              <a:off x="1890728" y="3452991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3200"/>
              </a:lvl1pPr>
            </a:lstStyle>
            <a:p>
              <a:r>
                <a:rPr lang="en-US" dirty="0"/>
                <a:t>head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FEBAA2D-B2F6-C448-80BF-31E35A7C3BBC}"/>
              </a:ext>
            </a:extLst>
          </p:cNvPr>
          <p:cNvGrpSpPr/>
          <p:nvPr/>
        </p:nvGrpSpPr>
        <p:grpSpPr>
          <a:xfrm>
            <a:off x="5388129" y="3142128"/>
            <a:ext cx="2954734" cy="905435"/>
            <a:chOff x="5595490" y="3755038"/>
            <a:chExt cx="2954734" cy="90543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80E181E-CC63-DC42-BE3A-73575A898DCB}"/>
                </a:ext>
              </a:extLst>
            </p:cNvPr>
            <p:cNvGrpSpPr/>
            <p:nvPr/>
          </p:nvGrpSpPr>
          <p:grpSpPr>
            <a:xfrm>
              <a:off x="5595490" y="3755038"/>
              <a:ext cx="1596316" cy="905435"/>
              <a:chOff x="671756" y="4177553"/>
              <a:chExt cx="1596316" cy="90543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408D60D-1B78-6244-9A78-15ACD222936F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3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585058F-6E31-1F48-AC18-F0038CDEF43B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4B24C94-6B12-194B-AE96-2E951F10C815}"/>
                </a:ext>
              </a:extLst>
            </p:cNvPr>
            <p:cNvSpPr txBox="1"/>
            <p:nvPr/>
          </p:nvSpPr>
          <p:spPr>
            <a:xfrm>
              <a:off x="7743593" y="3901727"/>
              <a:ext cx="8066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null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CF521C9-89AC-7145-868E-E680E7DE8FCC}"/>
                </a:ext>
              </a:extLst>
            </p:cNvPr>
            <p:cNvCxnSpPr>
              <a:cxnSpLocks/>
            </p:cNvCxnSpPr>
            <p:nvPr/>
          </p:nvCxnSpPr>
          <p:spPr>
            <a:xfrm>
              <a:off x="7191805" y="4207754"/>
              <a:ext cx="456265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5E4D56C-3B73-E54A-8CAB-CCE50A3DD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38" b="89950" l="9486" r="95257">
                        <a14:foregroundMark x1="53360" y1="7538" x2="71937" y2="8543"/>
                        <a14:foregroundMark x1="25296" y1="8543" x2="28063" y2="10050"/>
                        <a14:foregroundMark x1="89723" y1="68844" x2="95257" y2="7638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6017" y="5388708"/>
            <a:ext cx="1600200" cy="12573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BC983E4-8F17-754F-BF5E-DD919C631BEC}"/>
              </a:ext>
            </a:extLst>
          </p:cNvPr>
          <p:cNvGrpSpPr/>
          <p:nvPr/>
        </p:nvGrpSpPr>
        <p:grpSpPr>
          <a:xfrm>
            <a:off x="4136625" y="4880203"/>
            <a:ext cx="1887659" cy="905435"/>
            <a:chOff x="3858717" y="5032604"/>
            <a:chExt cx="1887659" cy="905435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757AA05-81CC-1146-BCAE-B60E99EB2865}"/>
                </a:ext>
              </a:extLst>
            </p:cNvPr>
            <p:cNvGrpSpPr/>
            <p:nvPr/>
          </p:nvGrpSpPr>
          <p:grpSpPr>
            <a:xfrm>
              <a:off x="3858717" y="5032604"/>
              <a:ext cx="1596316" cy="905435"/>
              <a:chOff x="671756" y="4177553"/>
              <a:chExt cx="1596316" cy="905435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DDA0600B-1A4B-AC4B-A814-4C08EBD29527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1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0B7FD033-3D1B-4446-B917-B7089D20FD40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A7FD616-A966-334E-BC6F-18759E3FA542}"/>
                </a:ext>
              </a:extLst>
            </p:cNvPr>
            <p:cNvCxnSpPr>
              <a:cxnSpLocks/>
            </p:cNvCxnSpPr>
            <p:nvPr/>
          </p:nvCxnSpPr>
          <p:spPr>
            <a:xfrm>
              <a:off x="5469586" y="5509026"/>
              <a:ext cx="276790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0F21013-22F8-F145-98C4-00CB65DFE6C8}"/>
              </a:ext>
            </a:extLst>
          </p:cNvPr>
          <p:cNvSpPr txBox="1"/>
          <p:nvPr/>
        </p:nvSpPr>
        <p:spPr>
          <a:xfrm>
            <a:off x="6284259" y="626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63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12 0.00278 L -0.20365 0.0027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7037E-6 L -0.14011 3.7037E-6 C -0.20278 3.7037E-6 -0.27987 -0.07061 -0.27987 -0.12778 L -0.27987 -0.25533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93" y="-1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CSS143 Computer Programming (II)</a:t>
            </a:r>
          </a:p>
        </p:txBody>
      </p:sp>
    </p:spTree>
    <p:extLst>
      <p:ext uri="{BB962C8B-B14F-4D97-AF65-F5344CB8AC3E}">
        <p14:creationId xmlns:p14="http://schemas.microsoft.com/office/powerpoint/2010/main" val="24384307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to the </a:t>
            </a:r>
            <a:r>
              <a:rPr lang="en-US" dirty="0">
                <a:solidFill>
                  <a:srgbClr val="FF0000"/>
                </a:solidFill>
              </a:rPr>
              <a:t>beginning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addFirst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C69870-6FE2-9A45-B3EB-0149D34B7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04" y="2239819"/>
            <a:ext cx="7425392" cy="42466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B520C2E-B7EF-524F-A639-254658BFD1B6}"/>
              </a:ext>
            </a:extLst>
          </p:cNvPr>
          <p:cNvGrpSpPr/>
          <p:nvPr/>
        </p:nvGrpSpPr>
        <p:grpSpPr>
          <a:xfrm>
            <a:off x="2960907" y="214595"/>
            <a:ext cx="5743822" cy="494942"/>
            <a:chOff x="3400178" y="124040"/>
            <a:chExt cx="5743822" cy="49494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9383DCD-B811-B640-AF4F-811DC7AD4553}"/>
                </a:ext>
              </a:extLst>
            </p:cNvPr>
            <p:cNvGrpSpPr/>
            <p:nvPr/>
          </p:nvGrpSpPr>
          <p:grpSpPr>
            <a:xfrm>
              <a:off x="4193061" y="124040"/>
              <a:ext cx="4950939" cy="494942"/>
              <a:chOff x="169731" y="4195479"/>
              <a:chExt cx="9057157" cy="90543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EEC7C7E-710F-0248-A90A-2D65A845B85F}"/>
                  </a:ext>
                </a:extLst>
              </p:cNvPr>
              <p:cNvGrpSpPr/>
              <p:nvPr/>
            </p:nvGrpSpPr>
            <p:grpSpPr>
              <a:xfrm>
                <a:off x="169731" y="4195482"/>
                <a:ext cx="1596316" cy="905435"/>
                <a:chOff x="671756" y="4177553"/>
                <a:chExt cx="1596316" cy="905435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195F7368-C656-A747-BBD3-B0D2EBC7FEC4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A5003B49-9F2D-834D-8073-6C254CDA9BC6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CDB14DE-8285-E84B-AF63-FCEFA775A627}"/>
                  </a:ext>
                </a:extLst>
              </p:cNvPr>
              <p:cNvGrpSpPr/>
              <p:nvPr/>
            </p:nvGrpSpPr>
            <p:grpSpPr>
              <a:xfrm>
                <a:off x="2303331" y="4195481"/>
                <a:ext cx="1596316" cy="905435"/>
                <a:chOff x="671756" y="4177553"/>
                <a:chExt cx="1596316" cy="905435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E8BB817C-1C12-534C-95CE-FDB5A02BAAA2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2080801A-0204-6F46-965E-633CEEB6B46F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0DABD546-6873-3D44-8CD9-B8343FB4F57B}"/>
                  </a:ext>
                </a:extLst>
              </p:cNvPr>
              <p:cNvCxnSpPr>
                <a:cxnSpLocks/>
                <a:stCxn id="53" idx="2"/>
                <a:endCxn id="50" idx="1"/>
              </p:cNvCxnSpPr>
              <p:nvPr/>
            </p:nvCxnSpPr>
            <p:spPr>
              <a:xfrm>
                <a:off x="1766048" y="4648199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8A19EE22-A298-FE44-A2F1-F7488343B099}"/>
                  </a:ext>
                </a:extLst>
              </p:cNvPr>
              <p:cNvGrpSpPr/>
              <p:nvPr/>
            </p:nvGrpSpPr>
            <p:grpSpPr>
              <a:xfrm>
                <a:off x="3899646" y="4195480"/>
                <a:ext cx="2133599" cy="905435"/>
                <a:chOff x="2420473" y="4329952"/>
                <a:chExt cx="2133599" cy="905435"/>
              </a:xfrm>
            </p:grpSpPr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BC78FE19-B504-3440-89E2-60E5D050B7DB}"/>
                    </a:ext>
                  </a:extLst>
                </p:cNvPr>
                <p:cNvGrpSpPr/>
                <p:nvPr/>
              </p:nvGrpSpPr>
              <p:grpSpPr>
                <a:xfrm>
                  <a:off x="2957756" y="4329952"/>
                  <a:ext cx="1596316" cy="905435"/>
                  <a:chOff x="671756" y="4177553"/>
                  <a:chExt cx="1596316" cy="905435"/>
                </a:xfrm>
              </p:grpSpPr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E5ED0E15-1380-4B42-945D-A2CD53A98C47}"/>
                      </a:ext>
                    </a:extLst>
                  </p:cNvPr>
                  <p:cNvSpPr/>
                  <p:nvPr/>
                </p:nvSpPr>
                <p:spPr>
                  <a:xfrm>
                    <a:off x="671756" y="4177553"/>
                    <a:ext cx="1596315" cy="90543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49" name="Rectangle 48">
                    <a:extLst>
                      <a:ext uri="{FF2B5EF4-FFF2-40B4-BE49-F238E27FC236}">
                        <a16:creationId xmlns:a16="http://schemas.microsoft.com/office/drawing/2014/main" id="{8D691063-C4FE-D844-938C-31D3A02128DE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47118" y="4462032"/>
                    <a:ext cx="905434" cy="33647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>
                        <a:solidFill>
                          <a:schemeClr val="tx1"/>
                        </a:solidFill>
                      </a:rPr>
                      <a:t>Next</a:t>
                    </a:r>
                  </a:p>
                </p:txBody>
              </p:sp>
            </p:grp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B3238A60-710C-0447-A141-3CBE5AC63AB9}"/>
                    </a:ext>
                  </a:extLst>
                </p:cNvPr>
                <p:cNvCxnSpPr>
                  <a:cxnSpLocks/>
                  <a:endCxn id="48" idx="1"/>
                </p:cNvCxnSpPr>
                <p:nvPr/>
              </p:nvCxnSpPr>
              <p:spPr>
                <a:xfrm>
                  <a:off x="2420473" y="4782670"/>
                  <a:ext cx="537283" cy="0"/>
                </a:xfrm>
                <a:prstGeom prst="straightConnector1">
                  <a:avLst/>
                </a:prstGeom>
                <a:ln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1A353738-D3E8-534D-961B-349B5663F971}"/>
                  </a:ext>
                </a:extLst>
              </p:cNvPr>
              <p:cNvGrpSpPr/>
              <p:nvPr/>
            </p:nvGrpSpPr>
            <p:grpSpPr>
              <a:xfrm>
                <a:off x="6033244" y="4195479"/>
                <a:ext cx="2133599" cy="905435"/>
                <a:chOff x="2420473" y="4329952"/>
                <a:chExt cx="2133599" cy="905435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8A789E5D-63F9-4B46-A000-C9480A65ED15}"/>
                    </a:ext>
                  </a:extLst>
                </p:cNvPr>
                <p:cNvGrpSpPr/>
                <p:nvPr/>
              </p:nvGrpSpPr>
              <p:grpSpPr>
                <a:xfrm>
                  <a:off x="2957756" y="4329952"/>
                  <a:ext cx="1596316" cy="905435"/>
                  <a:chOff x="671756" y="4177553"/>
                  <a:chExt cx="1596316" cy="905435"/>
                </a:xfrm>
              </p:grpSpPr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C64856BC-BC99-A64B-9BB6-CB0810DC9262}"/>
                      </a:ext>
                    </a:extLst>
                  </p:cNvPr>
                  <p:cNvSpPr/>
                  <p:nvPr/>
                </p:nvSpPr>
                <p:spPr>
                  <a:xfrm>
                    <a:off x="671756" y="4177553"/>
                    <a:ext cx="1596315" cy="90543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BF205434-C71E-F843-A4A8-30D2D7255E6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47118" y="4462032"/>
                    <a:ext cx="905434" cy="33647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>
                        <a:solidFill>
                          <a:schemeClr val="tx1"/>
                        </a:solidFill>
                      </a:rPr>
                      <a:t>Next</a:t>
                    </a:r>
                  </a:p>
                </p:txBody>
              </p:sp>
            </p:grp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C02E3441-37C9-1947-8A78-B2205EF97B44}"/>
                    </a:ext>
                  </a:extLst>
                </p:cNvPr>
                <p:cNvCxnSpPr>
                  <a:cxnSpLocks/>
                  <a:endCxn id="44" idx="1"/>
                </p:cNvCxnSpPr>
                <p:nvPr/>
              </p:nvCxnSpPr>
              <p:spPr>
                <a:xfrm>
                  <a:off x="2420473" y="4782670"/>
                  <a:ext cx="537283" cy="0"/>
                </a:xfrm>
                <a:prstGeom prst="straightConnector1">
                  <a:avLst/>
                </a:prstGeom>
                <a:ln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9EE05B8B-D1C7-D04C-8306-848891BEF8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66842" y="4648197"/>
                <a:ext cx="35859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2AA92C0-C486-FA41-AD21-00AAE13098A0}"/>
                  </a:ext>
                </a:extLst>
              </p:cNvPr>
              <p:cNvSpPr txBox="1"/>
              <p:nvPr/>
            </p:nvSpPr>
            <p:spPr>
              <a:xfrm>
                <a:off x="8525434" y="4414456"/>
                <a:ext cx="701454" cy="4504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end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71AD1B9-91BC-304A-9354-849B714C4ACF}"/>
                </a:ext>
              </a:extLst>
            </p:cNvPr>
            <p:cNvSpPr txBox="1"/>
            <p:nvPr/>
          </p:nvSpPr>
          <p:spPr>
            <a:xfrm>
              <a:off x="3400178" y="243740"/>
              <a:ext cx="4443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head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940DC15-5659-DB4E-9678-BD7B2E2A0E46}"/>
                </a:ext>
              </a:extLst>
            </p:cNvPr>
            <p:cNvCxnSpPr>
              <a:cxnSpLocks/>
            </p:cNvCxnSpPr>
            <p:nvPr/>
          </p:nvCxnSpPr>
          <p:spPr>
            <a:xfrm>
              <a:off x="3818372" y="362189"/>
              <a:ext cx="29369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2928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Remove the first node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E94DF5-652D-C749-86DC-BD1CA83AB6A3}"/>
              </a:ext>
            </a:extLst>
          </p:cNvPr>
          <p:cNvSpPr txBox="1"/>
          <p:nvPr/>
        </p:nvSpPr>
        <p:spPr>
          <a:xfrm>
            <a:off x="3872821" y="3606466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6D605D1-C9BB-C740-BC34-C08943000F52}"/>
              </a:ext>
            </a:extLst>
          </p:cNvPr>
          <p:cNvGrpSpPr/>
          <p:nvPr/>
        </p:nvGrpSpPr>
        <p:grpSpPr>
          <a:xfrm>
            <a:off x="1958460" y="3429000"/>
            <a:ext cx="1596316" cy="905435"/>
            <a:chOff x="671756" y="4177553"/>
            <a:chExt cx="1596316" cy="90543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F3EEBB9-BF72-0940-99CE-2EE3F465EB5A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</a:rPr>
                <a:t>val</a:t>
              </a:r>
              <a:r>
                <a:rPr lang="en-US" sz="2000" dirty="0">
                  <a:solidFill>
                    <a:schemeClr val="tx1"/>
                  </a:solidFill>
                </a:rPr>
                <a:t> =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6A6DE4-4133-3F4E-986A-9BBAE625A022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4B112A-CD00-904A-8CED-6811CDEFC1CB}"/>
              </a:ext>
            </a:extLst>
          </p:cNvPr>
          <p:cNvCxnSpPr>
            <a:cxnSpLocks/>
          </p:cNvCxnSpPr>
          <p:nvPr/>
        </p:nvCxnSpPr>
        <p:spPr>
          <a:xfrm>
            <a:off x="3554775" y="3868076"/>
            <a:ext cx="32949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B24D1907-1158-3042-84D9-86CE9AC04062}"/>
              </a:ext>
            </a:extLst>
          </p:cNvPr>
          <p:cNvGrpSpPr/>
          <p:nvPr/>
        </p:nvGrpSpPr>
        <p:grpSpPr>
          <a:xfrm>
            <a:off x="671756" y="3587461"/>
            <a:ext cx="1286704" cy="584775"/>
            <a:chOff x="1890728" y="3452991"/>
            <a:chExt cx="1286704" cy="584775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C165999-B4A5-BA49-B6F4-5B1BE3D741C7}"/>
                </a:ext>
              </a:extLst>
            </p:cNvPr>
            <p:cNvCxnSpPr>
              <a:cxnSpLocks/>
            </p:cNvCxnSpPr>
            <p:nvPr/>
          </p:nvCxnSpPr>
          <p:spPr>
            <a:xfrm>
              <a:off x="2862065" y="3733606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927C288-7907-854D-8084-8D8A79830046}"/>
                </a:ext>
              </a:extLst>
            </p:cNvPr>
            <p:cNvSpPr txBox="1"/>
            <p:nvPr/>
          </p:nvSpPr>
          <p:spPr>
            <a:xfrm>
              <a:off x="1890728" y="3452991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3200"/>
              </a:lvl1pPr>
            </a:lstStyle>
            <a:p>
              <a:r>
                <a:rPr lang="en-US" dirty="0"/>
                <a:t>head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FEBAA2D-B2F6-C448-80BF-31E35A7C3BBC}"/>
              </a:ext>
            </a:extLst>
          </p:cNvPr>
          <p:cNvGrpSpPr/>
          <p:nvPr/>
        </p:nvGrpSpPr>
        <p:grpSpPr>
          <a:xfrm>
            <a:off x="3891249" y="3428999"/>
            <a:ext cx="2954734" cy="905435"/>
            <a:chOff x="5595490" y="3755038"/>
            <a:chExt cx="2954734" cy="90543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80E181E-CC63-DC42-BE3A-73575A898DCB}"/>
                </a:ext>
              </a:extLst>
            </p:cNvPr>
            <p:cNvGrpSpPr/>
            <p:nvPr/>
          </p:nvGrpSpPr>
          <p:grpSpPr>
            <a:xfrm>
              <a:off x="5595490" y="3755038"/>
              <a:ext cx="1596316" cy="905435"/>
              <a:chOff x="671756" y="4177553"/>
              <a:chExt cx="1596316" cy="90543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408D60D-1B78-6244-9A78-15ACD222936F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3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585058F-6E31-1F48-AC18-F0038CDEF43B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4B24C94-6B12-194B-AE96-2E951F10C815}"/>
                </a:ext>
              </a:extLst>
            </p:cNvPr>
            <p:cNvSpPr txBox="1"/>
            <p:nvPr/>
          </p:nvSpPr>
          <p:spPr>
            <a:xfrm>
              <a:off x="7743593" y="3901727"/>
              <a:ext cx="8066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null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CF521C9-89AC-7145-868E-E680E7DE8FCC}"/>
                </a:ext>
              </a:extLst>
            </p:cNvPr>
            <p:cNvCxnSpPr>
              <a:cxnSpLocks/>
            </p:cNvCxnSpPr>
            <p:nvPr/>
          </p:nvCxnSpPr>
          <p:spPr>
            <a:xfrm>
              <a:off x="7191805" y="4207754"/>
              <a:ext cx="456265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0F21013-22F8-F145-98C4-00CB65DFE6C8}"/>
              </a:ext>
            </a:extLst>
          </p:cNvPr>
          <p:cNvSpPr txBox="1"/>
          <p:nvPr/>
        </p:nvSpPr>
        <p:spPr>
          <a:xfrm>
            <a:off x="6284259" y="626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50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.20938 -7.40741E-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Remove the first node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E94DF5-652D-C749-86DC-BD1CA83AB6A3}"/>
              </a:ext>
            </a:extLst>
          </p:cNvPr>
          <p:cNvSpPr txBox="1"/>
          <p:nvPr/>
        </p:nvSpPr>
        <p:spPr>
          <a:xfrm>
            <a:off x="4383580" y="4578696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84E0A38-B52A-C646-82A7-D3EB4D738023}"/>
              </a:ext>
            </a:extLst>
          </p:cNvPr>
          <p:cNvGrpSpPr/>
          <p:nvPr/>
        </p:nvGrpSpPr>
        <p:grpSpPr>
          <a:xfrm>
            <a:off x="1161948" y="4401230"/>
            <a:ext cx="3233080" cy="905435"/>
            <a:chOff x="1383566" y="4997064"/>
            <a:chExt cx="3233080" cy="905435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C165999-B4A5-BA49-B6F4-5B1BE3D741C7}"/>
                </a:ext>
              </a:extLst>
            </p:cNvPr>
            <p:cNvCxnSpPr>
              <a:cxnSpLocks/>
            </p:cNvCxnSpPr>
            <p:nvPr/>
          </p:nvCxnSpPr>
          <p:spPr>
            <a:xfrm>
              <a:off x="2375470" y="5436140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D605D1-C9BB-C740-BC34-C08943000F52}"/>
                </a:ext>
              </a:extLst>
            </p:cNvPr>
            <p:cNvGrpSpPr/>
            <p:nvPr/>
          </p:nvGrpSpPr>
          <p:grpSpPr>
            <a:xfrm>
              <a:off x="2690837" y="4997064"/>
              <a:ext cx="1596316" cy="905435"/>
              <a:chOff x="671756" y="4177553"/>
              <a:chExt cx="1596316" cy="905435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4F3EEBB9-BF72-0940-99CE-2EE3F465EB5A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A6A6DE4-4133-3F4E-986A-9BBAE625A022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14B112A-CD00-904A-8CED-6811CDEFC1CB}"/>
                </a:ext>
              </a:extLst>
            </p:cNvPr>
            <p:cNvCxnSpPr>
              <a:cxnSpLocks/>
            </p:cNvCxnSpPr>
            <p:nvPr/>
          </p:nvCxnSpPr>
          <p:spPr>
            <a:xfrm>
              <a:off x="4287152" y="5436140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927C288-7907-854D-8084-8D8A79830046}"/>
                </a:ext>
              </a:extLst>
            </p:cNvPr>
            <p:cNvSpPr txBox="1"/>
            <p:nvPr/>
          </p:nvSpPr>
          <p:spPr>
            <a:xfrm>
              <a:off x="1383566" y="5119149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3200"/>
              </a:lvl1pPr>
            </a:lstStyle>
            <a:p>
              <a:r>
                <a:rPr lang="en-US" dirty="0"/>
                <a:t>head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FEBAA2D-B2F6-C448-80BF-31E35A7C3BBC}"/>
              </a:ext>
            </a:extLst>
          </p:cNvPr>
          <p:cNvGrpSpPr/>
          <p:nvPr/>
        </p:nvGrpSpPr>
        <p:grpSpPr>
          <a:xfrm>
            <a:off x="4402008" y="4401229"/>
            <a:ext cx="2954734" cy="905435"/>
            <a:chOff x="5595490" y="3755038"/>
            <a:chExt cx="2954734" cy="90543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80E181E-CC63-DC42-BE3A-73575A898DCB}"/>
                </a:ext>
              </a:extLst>
            </p:cNvPr>
            <p:cNvGrpSpPr/>
            <p:nvPr/>
          </p:nvGrpSpPr>
          <p:grpSpPr>
            <a:xfrm>
              <a:off x="5595490" y="3755038"/>
              <a:ext cx="1596316" cy="905435"/>
              <a:chOff x="671756" y="4177553"/>
              <a:chExt cx="1596316" cy="90543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408D60D-1B78-6244-9A78-15ACD222936F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3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585058F-6E31-1F48-AC18-F0038CDEF43B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4B24C94-6B12-194B-AE96-2E951F10C815}"/>
                </a:ext>
              </a:extLst>
            </p:cNvPr>
            <p:cNvSpPr txBox="1"/>
            <p:nvPr/>
          </p:nvSpPr>
          <p:spPr>
            <a:xfrm>
              <a:off x="7743593" y="3901727"/>
              <a:ext cx="8066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null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CF521C9-89AC-7145-868E-E680E7DE8FCC}"/>
                </a:ext>
              </a:extLst>
            </p:cNvPr>
            <p:cNvCxnSpPr>
              <a:cxnSpLocks/>
            </p:cNvCxnSpPr>
            <p:nvPr/>
          </p:nvCxnSpPr>
          <p:spPr>
            <a:xfrm>
              <a:off x="7191805" y="4207754"/>
              <a:ext cx="456265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5E4D56C-3B73-E54A-8CAB-CCE50A3DD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38" b="89950" l="9486" r="95257">
                        <a14:foregroundMark x1="53360" y1="7538" x2="71937" y2="8543"/>
                        <a14:foregroundMark x1="25296" y1="8543" x2="28063" y2="10050"/>
                        <a14:foregroundMark x1="89723" y1="68844" x2="95257" y2="7638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68" y="5695134"/>
            <a:ext cx="1600200" cy="125730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8FF8C21-3F4F-E947-B410-7AB3E946CEED}"/>
              </a:ext>
            </a:extLst>
          </p:cNvPr>
          <p:cNvSpPr txBox="1"/>
          <p:nvPr/>
        </p:nvSpPr>
        <p:spPr>
          <a:xfrm>
            <a:off x="4087184" y="2347656"/>
            <a:ext cx="2012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head == null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038F41-5EFA-6844-BD8A-768E7B63A02F}"/>
              </a:ext>
            </a:extLst>
          </p:cNvPr>
          <p:cNvSpPr txBox="1"/>
          <p:nvPr/>
        </p:nvSpPr>
        <p:spPr>
          <a:xfrm>
            <a:off x="1891128" y="2350089"/>
            <a:ext cx="1687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Empty List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251C46-209F-6249-9423-9CB326C80090}"/>
              </a:ext>
            </a:extLst>
          </p:cNvPr>
          <p:cNvSpPr txBox="1"/>
          <p:nvPr/>
        </p:nvSpPr>
        <p:spPr>
          <a:xfrm>
            <a:off x="334471" y="3723201"/>
            <a:ext cx="2589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None-empty List</a:t>
            </a:r>
          </a:p>
        </p:txBody>
      </p:sp>
    </p:spTree>
    <p:extLst>
      <p:ext uri="{BB962C8B-B14F-4D97-AF65-F5344CB8AC3E}">
        <p14:creationId xmlns:p14="http://schemas.microsoft.com/office/powerpoint/2010/main" val="5224668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Remove the first node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96AF9-3DD3-5F4D-A0D6-5551A61D2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063" y="2594534"/>
            <a:ext cx="7287874" cy="24615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95499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013873F-7034-BC47-9928-BAB23E018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322913-2354-F04D-B3F6-D654763A7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89" y="2146451"/>
            <a:ext cx="3796804" cy="35804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EE4719-B3E3-B64E-95F3-0764BECA5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149" y="2308315"/>
            <a:ext cx="3847590" cy="30151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B6974B8-C280-D74A-A6C5-051CA7F6CF4F}"/>
              </a:ext>
            </a:extLst>
          </p:cNvPr>
          <p:cNvSpPr/>
          <p:nvPr/>
        </p:nvSpPr>
        <p:spPr>
          <a:xfrm>
            <a:off x="905018" y="2891311"/>
            <a:ext cx="2043955" cy="119659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DCE674-F3D9-4247-8A07-9FB9C371D6CE}"/>
              </a:ext>
            </a:extLst>
          </p:cNvPr>
          <p:cNvSpPr/>
          <p:nvPr/>
        </p:nvSpPr>
        <p:spPr>
          <a:xfrm>
            <a:off x="5073606" y="3097500"/>
            <a:ext cx="2124637" cy="119659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FE8B43-6AAF-8B49-AA0B-757A9A854C66}"/>
              </a:ext>
            </a:extLst>
          </p:cNvPr>
          <p:cNvGrpSpPr/>
          <p:nvPr/>
        </p:nvGrpSpPr>
        <p:grpSpPr>
          <a:xfrm>
            <a:off x="3579471" y="250454"/>
            <a:ext cx="5743822" cy="494942"/>
            <a:chOff x="3400178" y="124040"/>
            <a:chExt cx="5743822" cy="49494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D112BEF-C693-1149-A450-48F7B9799AA4}"/>
                </a:ext>
              </a:extLst>
            </p:cNvPr>
            <p:cNvGrpSpPr/>
            <p:nvPr/>
          </p:nvGrpSpPr>
          <p:grpSpPr>
            <a:xfrm>
              <a:off x="4193061" y="124040"/>
              <a:ext cx="4950939" cy="494942"/>
              <a:chOff x="169731" y="4195479"/>
              <a:chExt cx="9057157" cy="905438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C30924A9-F269-744B-A985-5BDD95AA4163}"/>
                  </a:ext>
                </a:extLst>
              </p:cNvPr>
              <p:cNvGrpSpPr/>
              <p:nvPr/>
            </p:nvGrpSpPr>
            <p:grpSpPr>
              <a:xfrm>
                <a:off x="169731" y="4195482"/>
                <a:ext cx="1596316" cy="905435"/>
                <a:chOff x="671756" y="4177553"/>
                <a:chExt cx="1596316" cy="905435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41CD39E-8F97-2F46-824B-C07AAD68F884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1AC8FE1-5AFA-9348-8C5A-EE6FBBF1B183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918C4C94-A28F-794D-823E-1404F9971BE8}"/>
                  </a:ext>
                </a:extLst>
              </p:cNvPr>
              <p:cNvGrpSpPr/>
              <p:nvPr/>
            </p:nvGrpSpPr>
            <p:grpSpPr>
              <a:xfrm>
                <a:off x="2303331" y="4195481"/>
                <a:ext cx="1596316" cy="905435"/>
                <a:chOff x="671756" y="4177553"/>
                <a:chExt cx="1596316" cy="905435"/>
              </a:xfrm>
            </p:grpSpPr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ED588802-E517-664B-9BBA-3B02EE804BF2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54A2A031-8718-894F-9897-FB69A9D0D676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8CC575E0-0B6A-2745-956D-47ACBDD30A75}"/>
                  </a:ext>
                </a:extLst>
              </p:cNvPr>
              <p:cNvCxnSpPr>
                <a:cxnSpLocks/>
                <a:stCxn id="30" idx="2"/>
                <a:endCxn id="27" idx="1"/>
              </p:cNvCxnSpPr>
              <p:nvPr/>
            </p:nvCxnSpPr>
            <p:spPr>
              <a:xfrm>
                <a:off x="1766048" y="4648199"/>
                <a:ext cx="53728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CA6AAFB-1FB5-F643-B7AD-9ED6C833B48D}"/>
                  </a:ext>
                </a:extLst>
              </p:cNvPr>
              <p:cNvGrpSpPr/>
              <p:nvPr/>
            </p:nvGrpSpPr>
            <p:grpSpPr>
              <a:xfrm>
                <a:off x="3899646" y="4195480"/>
                <a:ext cx="2133599" cy="905435"/>
                <a:chOff x="2420473" y="4329952"/>
                <a:chExt cx="2133599" cy="905435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72896E09-7020-0F48-90D3-F23B94F9ECEE}"/>
                    </a:ext>
                  </a:extLst>
                </p:cNvPr>
                <p:cNvGrpSpPr/>
                <p:nvPr/>
              </p:nvGrpSpPr>
              <p:grpSpPr>
                <a:xfrm>
                  <a:off x="2957756" y="4329952"/>
                  <a:ext cx="1596316" cy="905435"/>
                  <a:chOff x="671756" y="4177553"/>
                  <a:chExt cx="1596316" cy="905435"/>
                </a:xfrm>
              </p:grpSpPr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0C549660-A07B-6641-B08B-CB686F50B699}"/>
                      </a:ext>
                    </a:extLst>
                  </p:cNvPr>
                  <p:cNvSpPr/>
                  <p:nvPr/>
                </p:nvSpPr>
                <p:spPr>
                  <a:xfrm>
                    <a:off x="671756" y="4177553"/>
                    <a:ext cx="1596315" cy="90543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C87D0C51-9AFA-1E4D-8524-B0A6E321BC7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47118" y="4462032"/>
                    <a:ext cx="905434" cy="33647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>
                        <a:solidFill>
                          <a:schemeClr val="tx1"/>
                        </a:solidFill>
                      </a:rPr>
                      <a:t>Next</a:t>
                    </a:r>
                  </a:p>
                </p:txBody>
              </p:sp>
            </p:grp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51DD7300-BDC1-874E-BDF9-2514A5394B3D}"/>
                    </a:ext>
                  </a:extLst>
                </p:cNvPr>
                <p:cNvCxnSpPr>
                  <a:cxnSpLocks/>
                  <a:endCxn id="25" idx="1"/>
                </p:cNvCxnSpPr>
                <p:nvPr/>
              </p:nvCxnSpPr>
              <p:spPr>
                <a:xfrm>
                  <a:off x="2420473" y="4782670"/>
                  <a:ext cx="537283" cy="0"/>
                </a:xfrm>
                <a:prstGeom prst="straightConnector1">
                  <a:avLst/>
                </a:prstGeom>
                <a:ln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7BBAB73-09FF-3040-A034-5ABA12A3F838}"/>
                  </a:ext>
                </a:extLst>
              </p:cNvPr>
              <p:cNvGrpSpPr/>
              <p:nvPr/>
            </p:nvGrpSpPr>
            <p:grpSpPr>
              <a:xfrm>
                <a:off x="6033244" y="4195479"/>
                <a:ext cx="2133599" cy="905435"/>
                <a:chOff x="2420473" y="4329952"/>
                <a:chExt cx="2133599" cy="905435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1A49379B-0C81-A848-9FC3-4917C2850419}"/>
                    </a:ext>
                  </a:extLst>
                </p:cNvPr>
                <p:cNvGrpSpPr/>
                <p:nvPr/>
              </p:nvGrpSpPr>
              <p:grpSpPr>
                <a:xfrm>
                  <a:off x="2957756" y="4329952"/>
                  <a:ext cx="1596316" cy="905435"/>
                  <a:chOff x="671756" y="4177553"/>
                  <a:chExt cx="1596316" cy="905435"/>
                </a:xfrm>
              </p:grpSpPr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03A101D0-205C-FA4E-AA75-29DBFE781C5D}"/>
                      </a:ext>
                    </a:extLst>
                  </p:cNvPr>
                  <p:cNvSpPr/>
                  <p:nvPr/>
                </p:nvSpPr>
                <p:spPr>
                  <a:xfrm>
                    <a:off x="671756" y="4177553"/>
                    <a:ext cx="1596315" cy="90543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/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C97499A7-05A0-D844-BEC6-2B99EB07C84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47118" y="4462032"/>
                    <a:ext cx="905434" cy="336475"/>
                  </a:xfrm>
                  <a:prstGeom prst="rect">
                    <a:avLst/>
                  </a:prstGeom>
                  <a:solidFill>
                    <a:schemeClr val="tx1">
                      <a:lumMod val="20000"/>
                      <a:lumOff val="8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>
                        <a:solidFill>
                          <a:schemeClr val="tx1"/>
                        </a:solidFill>
                      </a:rPr>
                      <a:t>Next</a:t>
                    </a:r>
                  </a:p>
                </p:txBody>
              </p:sp>
            </p:grp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FE461B44-A861-924F-8A15-D8E95D2956F5}"/>
                    </a:ext>
                  </a:extLst>
                </p:cNvPr>
                <p:cNvCxnSpPr>
                  <a:cxnSpLocks/>
                  <a:endCxn id="21" idx="1"/>
                </p:cNvCxnSpPr>
                <p:nvPr/>
              </p:nvCxnSpPr>
              <p:spPr>
                <a:xfrm>
                  <a:off x="2420473" y="4782670"/>
                  <a:ext cx="537283" cy="0"/>
                </a:xfrm>
                <a:prstGeom prst="straightConnector1">
                  <a:avLst/>
                </a:prstGeom>
                <a:ln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D96334B-8126-CA49-AE64-D521C8047A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66842" y="4648197"/>
                <a:ext cx="358593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E901ED2-1DBB-6C44-9A63-F288B26FAEFD}"/>
                  </a:ext>
                </a:extLst>
              </p:cNvPr>
              <p:cNvSpPr txBox="1"/>
              <p:nvPr/>
            </p:nvSpPr>
            <p:spPr>
              <a:xfrm>
                <a:off x="8525434" y="4414456"/>
                <a:ext cx="701454" cy="4504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end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702315-7B1C-D94F-A26C-BD470B716D20}"/>
                </a:ext>
              </a:extLst>
            </p:cNvPr>
            <p:cNvSpPr txBox="1"/>
            <p:nvPr/>
          </p:nvSpPr>
          <p:spPr>
            <a:xfrm>
              <a:off x="3400178" y="243740"/>
              <a:ext cx="4443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head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CCB926B-0A60-9E47-84E3-D109CBE8ED01}"/>
                </a:ext>
              </a:extLst>
            </p:cNvPr>
            <p:cNvCxnSpPr>
              <a:cxnSpLocks/>
            </p:cNvCxnSpPr>
            <p:nvPr/>
          </p:nvCxnSpPr>
          <p:spPr>
            <a:xfrm>
              <a:off x="3818372" y="362189"/>
              <a:ext cx="29369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F90A1C5-CB82-1441-92D4-D82DB28E9500}"/>
              </a:ext>
            </a:extLst>
          </p:cNvPr>
          <p:cNvSpPr txBox="1"/>
          <p:nvPr/>
        </p:nvSpPr>
        <p:spPr>
          <a:xfrm>
            <a:off x="3079112" y="6075472"/>
            <a:ext cx="3404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highlight>
                  <a:srgbClr val="FFFF00"/>
                </a:highlight>
              </a:rPr>
              <a:t>Special case for empty list</a:t>
            </a:r>
          </a:p>
        </p:txBody>
      </p:sp>
    </p:spTree>
    <p:extLst>
      <p:ext uri="{BB962C8B-B14F-4D97-AF65-F5344CB8AC3E}">
        <p14:creationId xmlns:p14="http://schemas.microsoft.com/office/powerpoint/2010/main" val="83287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B9CE6B-3E87-264D-8B17-A98E1B8CB5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Sentry/dummy node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E89671-4F7F-BC49-AF4C-181B0D513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7BDA64-1DFB-0F4E-AA32-87E039FFBF2F}"/>
              </a:ext>
            </a:extLst>
          </p:cNvPr>
          <p:cNvSpPr txBox="1"/>
          <p:nvPr/>
        </p:nvSpPr>
        <p:spPr>
          <a:xfrm>
            <a:off x="4795956" y="2905780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1B48DE-A3CD-C946-8AA9-3244F391C548}"/>
              </a:ext>
            </a:extLst>
          </p:cNvPr>
          <p:cNvGrpSpPr/>
          <p:nvPr/>
        </p:nvGrpSpPr>
        <p:grpSpPr>
          <a:xfrm>
            <a:off x="1507923" y="2728314"/>
            <a:ext cx="3299481" cy="905435"/>
            <a:chOff x="1317165" y="4997064"/>
            <a:chExt cx="3299481" cy="905435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417FE32-3BBB-2C41-B7F5-BA98F485C2FA}"/>
                </a:ext>
              </a:extLst>
            </p:cNvPr>
            <p:cNvCxnSpPr>
              <a:cxnSpLocks/>
            </p:cNvCxnSpPr>
            <p:nvPr/>
          </p:nvCxnSpPr>
          <p:spPr>
            <a:xfrm>
              <a:off x="2375470" y="5436140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B963891-54B4-D24D-9007-B5482A4C5CC3}"/>
                </a:ext>
              </a:extLst>
            </p:cNvPr>
            <p:cNvGrpSpPr/>
            <p:nvPr/>
          </p:nvGrpSpPr>
          <p:grpSpPr>
            <a:xfrm>
              <a:off x="2690837" y="4997064"/>
              <a:ext cx="1596316" cy="905435"/>
              <a:chOff x="671756" y="4177553"/>
              <a:chExt cx="1596316" cy="905435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2E4FB68-38FA-124C-9D9D-9317706C4D50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2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D9EAE1D4-31B3-F247-8051-D82D08B05A71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6DE253F-8E60-6544-B0EF-BD3EE30D993C}"/>
                </a:ext>
              </a:extLst>
            </p:cNvPr>
            <p:cNvCxnSpPr>
              <a:cxnSpLocks/>
            </p:cNvCxnSpPr>
            <p:nvPr/>
          </p:nvCxnSpPr>
          <p:spPr>
            <a:xfrm>
              <a:off x="4287152" y="5436140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8DDE8F-8AB9-5448-B3F7-3B62EB65AD8B}"/>
                </a:ext>
              </a:extLst>
            </p:cNvPr>
            <p:cNvSpPr txBox="1"/>
            <p:nvPr/>
          </p:nvSpPr>
          <p:spPr>
            <a:xfrm>
              <a:off x="1317165" y="51103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3200"/>
              </a:lvl1pPr>
            </a:lstStyle>
            <a:p>
              <a:r>
                <a:rPr lang="en-US" dirty="0"/>
                <a:t>head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DAEF328-1B2A-C744-A8B7-183627083017}"/>
              </a:ext>
            </a:extLst>
          </p:cNvPr>
          <p:cNvGrpSpPr/>
          <p:nvPr/>
        </p:nvGrpSpPr>
        <p:grpSpPr>
          <a:xfrm>
            <a:off x="4814384" y="2728313"/>
            <a:ext cx="2954734" cy="905435"/>
            <a:chOff x="5595490" y="3755038"/>
            <a:chExt cx="2954734" cy="90543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2C64D97-E4F8-F349-A511-34EEA2FE5580}"/>
                </a:ext>
              </a:extLst>
            </p:cNvPr>
            <p:cNvGrpSpPr/>
            <p:nvPr/>
          </p:nvGrpSpPr>
          <p:grpSpPr>
            <a:xfrm>
              <a:off x="5595490" y="3755038"/>
              <a:ext cx="1596316" cy="905435"/>
              <a:chOff x="671756" y="4177553"/>
              <a:chExt cx="1596316" cy="90543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F2028FA-2865-6444-8345-8099CF88CC60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3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4F6A72C-011C-5E48-9C14-FCF39B57EB46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931AB49-CA74-CB45-A6E0-E9AFDFD5EB70}"/>
                </a:ext>
              </a:extLst>
            </p:cNvPr>
            <p:cNvSpPr txBox="1"/>
            <p:nvPr/>
          </p:nvSpPr>
          <p:spPr>
            <a:xfrm>
              <a:off x="7743593" y="3901727"/>
              <a:ext cx="8066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null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9EB83F0-75A0-D843-B648-A655095709D5}"/>
                </a:ext>
              </a:extLst>
            </p:cNvPr>
            <p:cNvCxnSpPr>
              <a:cxnSpLocks/>
            </p:cNvCxnSpPr>
            <p:nvPr/>
          </p:nvCxnSpPr>
          <p:spPr>
            <a:xfrm>
              <a:off x="7191805" y="4207754"/>
              <a:ext cx="456265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08EA98D-654C-F644-98A5-39CBB87B54F6}"/>
              </a:ext>
            </a:extLst>
          </p:cNvPr>
          <p:cNvGrpSpPr/>
          <p:nvPr/>
        </p:nvGrpSpPr>
        <p:grpSpPr>
          <a:xfrm>
            <a:off x="330637" y="4352145"/>
            <a:ext cx="8127164" cy="906293"/>
            <a:chOff x="330637" y="4352145"/>
            <a:chExt cx="8127164" cy="90629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6DBCCE8-2D3B-7B4D-A3F8-8C4179BB44CF}"/>
                </a:ext>
              </a:extLst>
            </p:cNvPr>
            <p:cNvSpPr txBox="1"/>
            <p:nvPr/>
          </p:nvSpPr>
          <p:spPr>
            <a:xfrm>
              <a:off x="5484639" y="4530469"/>
              <a:ext cx="7264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null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222A227-A0FF-734D-BA2D-E29131C2CDB7}"/>
                </a:ext>
              </a:extLst>
            </p:cNvPr>
            <p:cNvCxnSpPr>
              <a:cxnSpLocks/>
            </p:cNvCxnSpPr>
            <p:nvPr/>
          </p:nvCxnSpPr>
          <p:spPr>
            <a:xfrm>
              <a:off x="1335563" y="4831360"/>
              <a:ext cx="315367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59B71F8-DE7A-F64E-A57D-E2899DFBEB14}"/>
                </a:ext>
              </a:extLst>
            </p:cNvPr>
            <p:cNvGrpSpPr/>
            <p:nvPr/>
          </p:nvGrpSpPr>
          <p:grpSpPr>
            <a:xfrm>
              <a:off x="3570278" y="4353003"/>
              <a:ext cx="1596316" cy="905435"/>
              <a:chOff x="671756" y="4177553"/>
              <a:chExt cx="1596316" cy="905435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152F0EB-302C-9C42-9FC2-9A5276DF2CF7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schemeClr val="tx1"/>
                    </a:solidFill>
                  </a:rPr>
                  <a:t>val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2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53C0C74-F1B4-7E46-A975-FE419947C4A4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Next</a:t>
                </a:r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125E907-2234-FC4E-B487-DA608DC6E2CB}"/>
                </a:ext>
              </a:extLst>
            </p:cNvPr>
            <p:cNvCxnSpPr>
              <a:cxnSpLocks/>
            </p:cNvCxnSpPr>
            <p:nvPr/>
          </p:nvCxnSpPr>
          <p:spPr>
            <a:xfrm>
              <a:off x="5166593" y="4792079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041E6E-5536-F246-BB05-26201AA9E798}"/>
                </a:ext>
              </a:extLst>
            </p:cNvPr>
            <p:cNvSpPr txBox="1"/>
            <p:nvPr/>
          </p:nvSpPr>
          <p:spPr>
            <a:xfrm>
              <a:off x="330637" y="4512473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3200"/>
              </a:lvl1pPr>
            </a:lstStyle>
            <a:p>
              <a:r>
                <a:rPr lang="en-US" dirty="0"/>
                <a:t>head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D4845F6-C4EF-9A4D-8C38-5724FC7C0040}"/>
                </a:ext>
              </a:extLst>
            </p:cNvPr>
            <p:cNvGrpSpPr/>
            <p:nvPr/>
          </p:nvGrpSpPr>
          <p:grpSpPr>
            <a:xfrm>
              <a:off x="5503067" y="4353002"/>
              <a:ext cx="2954734" cy="905435"/>
              <a:chOff x="5595490" y="3755038"/>
              <a:chExt cx="2954734" cy="905435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C64D5DB5-8852-ED4F-AC20-C001B50EF415}"/>
                  </a:ext>
                </a:extLst>
              </p:cNvPr>
              <p:cNvGrpSpPr/>
              <p:nvPr/>
            </p:nvGrpSpPr>
            <p:grpSpPr>
              <a:xfrm>
                <a:off x="5595490" y="3755038"/>
                <a:ext cx="1596316" cy="905435"/>
                <a:chOff x="671756" y="4177553"/>
                <a:chExt cx="1596316" cy="905435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4E8AA3BA-A3C9-2944-85F7-0A8E6FD87D05}"/>
                    </a:ext>
                  </a:extLst>
                </p:cNvPr>
                <p:cNvSpPr/>
                <p:nvPr/>
              </p:nvSpPr>
              <p:spPr>
                <a:xfrm>
                  <a:off x="671756" y="4177553"/>
                  <a:ext cx="1596315" cy="90543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 err="1">
                      <a:solidFill>
                        <a:schemeClr val="tx1"/>
                      </a:solidFill>
                    </a:rPr>
                    <a:t>val</a:t>
                  </a:r>
                  <a:r>
                    <a:rPr lang="en-US" sz="2000" dirty="0">
                      <a:solidFill>
                        <a:schemeClr val="tx1"/>
                      </a:solidFill>
                    </a:rPr>
                    <a:t> = 3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B1FD81B4-C3E8-0146-83AF-AB792570D58D}"/>
                    </a:ext>
                  </a:extLst>
                </p:cNvPr>
                <p:cNvSpPr/>
                <p:nvPr/>
              </p:nvSpPr>
              <p:spPr>
                <a:xfrm rot="16200000">
                  <a:off x="1647118" y="4462032"/>
                  <a:ext cx="905434" cy="336475"/>
                </a:xfrm>
                <a:prstGeom prst="rect">
                  <a:avLst/>
                </a:prstGeom>
                <a:solidFill>
                  <a:schemeClr val="tx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Next</a:t>
                  </a: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3F8E513-F2C5-2148-ADB4-03B1DA1D86F7}"/>
                  </a:ext>
                </a:extLst>
              </p:cNvPr>
              <p:cNvSpPr txBox="1"/>
              <p:nvPr/>
            </p:nvSpPr>
            <p:spPr>
              <a:xfrm>
                <a:off x="7743593" y="3901727"/>
                <a:ext cx="80663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null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56F81C10-257B-E940-8534-907394DAD9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91805" y="4207754"/>
                <a:ext cx="456265" cy="0"/>
              </a:xfrm>
              <a:prstGeom prst="straightConnector1">
                <a:avLst/>
              </a:prstGeom>
              <a:ln>
                <a:tailEnd type="triangle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D8F2FF9-BC8A-434E-9346-B2670207669C}"/>
                </a:ext>
              </a:extLst>
            </p:cNvPr>
            <p:cNvGrpSpPr/>
            <p:nvPr/>
          </p:nvGrpSpPr>
          <p:grpSpPr>
            <a:xfrm>
              <a:off x="1650930" y="4352145"/>
              <a:ext cx="1596316" cy="905435"/>
              <a:chOff x="671756" y="4177553"/>
              <a:chExt cx="1596316" cy="905435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95FE32C-2308-604E-822E-F1C54C8E649C}"/>
                  </a:ext>
                </a:extLst>
              </p:cNvPr>
              <p:cNvSpPr/>
              <p:nvPr/>
            </p:nvSpPr>
            <p:spPr>
              <a:xfrm>
                <a:off x="671756" y="4177553"/>
                <a:ext cx="1596315" cy="90543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5D07924-AFC1-4840-AD2A-CE6C76EFCB32}"/>
                  </a:ext>
                </a:extLst>
              </p:cNvPr>
              <p:cNvSpPr/>
              <p:nvPr/>
            </p:nvSpPr>
            <p:spPr>
              <a:xfrm rot="16200000">
                <a:off x="1647118" y="4462032"/>
                <a:ext cx="905434" cy="33647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Next</a:t>
                </a:r>
              </a:p>
            </p:txBody>
          </p:sp>
        </p:grp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7361789-942E-7545-9480-E0873009E49B}"/>
                </a:ext>
              </a:extLst>
            </p:cNvPr>
            <p:cNvCxnSpPr>
              <a:cxnSpLocks/>
            </p:cNvCxnSpPr>
            <p:nvPr/>
          </p:nvCxnSpPr>
          <p:spPr>
            <a:xfrm>
              <a:off x="3240784" y="4829649"/>
              <a:ext cx="329494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A566DB0-A1C0-B74F-BECF-354ED1BD0B87}"/>
              </a:ext>
            </a:extLst>
          </p:cNvPr>
          <p:cNvSpPr txBox="1"/>
          <p:nvPr/>
        </p:nvSpPr>
        <p:spPr>
          <a:xfrm>
            <a:off x="1414416" y="5811062"/>
            <a:ext cx="212385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Sentry/dummy node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103750A-0236-EC41-9314-312E2056821F}"/>
              </a:ext>
            </a:extLst>
          </p:cNvPr>
          <p:cNvCxnSpPr>
            <a:cxnSpLocks/>
            <a:stCxn id="36" idx="0"/>
          </p:cNvCxnSpPr>
          <p:nvPr/>
        </p:nvCxnSpPr>
        <p:spPr>
          <a:xfrm flipV="1">
            <a:off x="2476342" y="5342965"/>
            <a:ext cx="0" cy="468097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C0122F8-030F-0746-93A9-939B62888560}"/>
              </a:ext>
            </a:extLst>
          </p:cNvPr>
          <p:cNvSpPr txBox="1"/>
          <p:nvPr/>
        </p:nvSpPr>
        <p:spPr>
          <a:xfrm>
            <a:off x="1658037" y="6099412"/>
            <a:ext cx="3369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Always exists since list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Value is not used</a:t>
            </a:r>
          </a:p>
        </p:txBody>
      </p:sp>
    </p:spTree>
    <p:extLst>
      <p:ext uri="{BB962C8B-B14F-4D97-AF65-F5344CB8AC3E}">
        <p14:creationId xmlns:p14="http://schemas.microsoft.com/office/powerpoint/2010/main" val="2367395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with value to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  <a:p>
            <a:pPr lvl="1"/>
            <a:r>
              <a:rPr lang="en-US" i="1" dirty="0">
                <a:solidFill>
                  <a:srgbClr val="FF0000"/>
                </a:solidFill>
              </a:rPr>
              <a:t>With sentry node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SingleLinkedList::add(int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91CCCF-8ADB-4042-AAEE-1580D7531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27" y="2721004"/>
            <a:ext cx="7830145" cy="30659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589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A4A5CAB-09CE-584B-B7F6-921B93E4A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15" y="2798411"/>
            <a:ext cx="3911600" cy="2247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4999E1-00D7-6947-86AF-B24F60F80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29" y="2481580"/>
            <a:ext cx="4136754" cy="391845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F0F3FA8-E677-0940-AD47-324D605E4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SingleLinkedList::add(int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B5129A-12AA-EA41-879B-D79B69405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85" y="5704586"/>
            <a:ext cx="865397" cy="9245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62057D-8B19-154B-9A36-EBA63266A6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2927" y="4827653"/>
            <a:ext cx="909224" cy="9245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E095EE5-01D6-414F-AF03-73E7550B1384}"/>
              </a:ext>
            </a:extLst>
          </p:cNvPr>
          <p:cNvSpPr/>
          <p:nvPr/>
        </p:nvSpPr>
        <p:spPr>
          <a:xfrm>
            <a:off x="721182" y="3282188"/>
            <a:ext cx="2425429" cy="13043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30AFF016-370F-CF45-BDD1-78F84FD92A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with value to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  <a:p>
            <a:pPr lvl="1"/>
            <a:r>
              <a:rPr lang="en-US" i="1" dirty="0">
                <a:solidFill>
                  <a:srgbClr val="FF0000"/>
                </a:solidFill>
              </a:rPr>
              <a:t>With sentry node</a:t>
            </a:r>
          </a:p>
        </p:txBody>
      </p:sp>
    </p:spTree>
    <p:extLst>
      <p:ext uri="{BB962C8B-B14F-4D97-AF65-F5344CB8AC3E}">
        <p14:creationId xmlns:p14="http://schemas.microsoft.com/office/powerpoint/2010/main" val="273691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Add a node to the </a:t>
            </a:r>
            <a:r>
              <a:rPr lang="en-US" dirty="0">
                <a:solidFill>
                  <a:srgbClr val="FF0000"/>
                </a:solidFill>
              </a:rPr>
              <a:t>beginning</a:t>
            </a:r>
            <a:r>
              <a:rPr lang="en-US" dirty="0"/>
              <a:t>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addFirst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F21013-22F8-F145-98C4-00CB65DFE6C8}"/>
              </a:ext>
            </a:extLst>
          </p:cNvPr>
          <p:cNvSpPr txBox="1"/>
          <p:nvPr/>
        </p:nvSpPr>
        <p:spPr>
          <a:xfrm>
            <a:off x="6284259" y="626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74BED8-59D6-7B4A-8777-55060EF35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663" y="5007090"/>
            <a:ext cx="4854768" cy="16605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B6931E-ACFB-9D48-AFB3-443FA7E7C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663" y="2080927"/>
            <a:ext cx="4792009" cy="26805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1904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C6212-3124-A04A-AB91-C170620928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2744" y="1520425"/>
            <a:ext cx="8196210" cy="4015497"/>
          </a:xfrm>
        </p:spPr>
        <p:txBody>
          <a:bodyPr/>
          <a:lstStyle/>
          <a:p>
            <a:r>
              <a:rPr lang="en-US" dirty="0"/>
              <a:t>Remove the first node of the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2FD9B-89B6-1D40-A717-B2169749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removeFirst</a:t>
            </a:r>
            <a:r>
              <a:rPr lang="en-US" dirty="0"/>
              <a:t>(int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F21013-22F8-F145-98C4-00CB65DFE6C8}"/>
              </a:ext>
            </a:extLst>
          </p:cNvPr>
          <p:cNvSpPr txBox="1"/>
          <p:nvPr/>
        </p:nvSpPr>
        <p:spPr>
          <a:xfrm>
            <a:off x="6284259" y="626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7CE596-758C-F740-B50D-DEE12FEA4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447" y="2180665"/>
            <a:ext cx="3251200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8E21E3-C355-5744-AA1F-DA5BC20D8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897" y="4507709"/>
            <a:ext cx="3670300" cy="193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1068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Array Implement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3654D4-1B87-C041-9333-B3EC32803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015" y="613212"/>
            <a:ext cx="5270500" cy="5765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89799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655313-875D-D74F-A0BE-72BF98407A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Use sentry node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33FD64-071B-5D4F-83FC-71C637FA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removeLast</a:t>
            </a:r>
            <a:r>
              <a:rPr lang="en-US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23305-6809-8749-8C7A-C51A1DDE8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505" y="1736725"/>
            <a:ext cx="4222377" cy="48234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B57966-A620-5B43-AF6F-0F0513DC6574}"/>
              </a:ext>
            </a:extLst>
          </p:cNvPr>
          <p:cNvSpPr/>
          <p:nvPr/>
        </p:nvSpPr>
        <p:spPr>
          <a:xfrm>
            <a:off x="3935505" y="2070847"/>
            <a:ext cx="4222378" cy="4123765"/>
          </a:xfrm>
          <a:prstGeom prst="rect">
            <a:avLst/>
          </a:prstGeom>
          <a:solidFill>
            <a:srgbClr val="2B2E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126F1F-C8FF-B149-B557-C16B745CECCC}"/>
              </a:ext>
            </a:extLst>
          </p:cNvPr>
          <p:cNvSpPr txBox="1"/>
          <p:nvPr/>
        </p:nvSpPr>
        <p:spPr>
          <a:xfrm>
            <a:off x="413358" y="3003562"/>
            <a:ext cx="28472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 </a:t>
            </a:r>
            <a:r>
              <a:rPr lang="en-US" sz="3200" dirty="0">
                <a:sym typeface="Wingdings" pitchFamily="2" charset="2"/>
              </a:rPr>
              <a:t> 2  5  N</a:t>
            </a:r>
            <a:endParaRPr lang="en-US" sz="3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4094A18-02CE-F449-A32A-D948AED6B547}"/>
              </a:ext>
            </a:extLst>
          </p:cNvPr>
          <p:cNvCxnSpPr>
            <a:cxnSpLocks/>
          </p:cNvCxnSpPr>
          <p:nvPr/>
        </p:nvCxnSpPr>
        <p:spPr>
          <a:xfrm flipV="1">
            <a:off x="606024" y="3514289"/>
            <a:ext cx="0" cy="447264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5230D5E-0BE8-344D-A1D2-167C0C872593}"/>
              </a:ext>
            </a:extLst>
          </p:cNvPr>
          <p:cNvSpPr txBox="1"/>
          <p:nvPr/>
        </p:nvSpPr>
        <p:spPr>
          <a:xfrm>
            <a:off x="367579" y="39615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p1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A1F865-8C77-0045-9E61-BBD0B0D7FD94}"/>
              </a:ext>
            </a:extLst>
          </p:cNvPr>
          <p:cNvCxnSpPr>
            <a:cxnSpLocks/>
          </p:cNvCxnSpPr>
          <p:nvPr/>
        </p:nvCxnSpPr>
        <p:spPr>
          <a:xfrm flipV="1">
            <a:off x="1385816" y="3514289"/>
            <a:ext cx="0" cy="447264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DD8446F-C7AE-194B-901B-8020FE41E461}"/>
              </a:ext>
            </a:extLst>
          </p:cNvPr>
          <p:cNvSpPr txBox="1"/>
          <p:nvPr/>
        </p:nvSpPr>
        <p:spPr>
          <a:xfrm>
            <a:off x="1147371" y="39615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p2</a:t>
            </a:r>
          </a:p>
        </p:txBody>
      </p:sp>
    </p:spTree>
    <p:extLst>
      <p:ext uri="{BB962C8B-B14F-4D97-AF65-F5344CB8AC3E}">
        <p14:creationId xmlns:p14="http://schemas.microsoft.com/office/powerpoint/2010/main" val="61831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524 0 " pathEditMode="relative" ptsTypes="AA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524 0 " pathEditMode="relative" ptsTypes="AA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524 0 " pathEditMode="relative" ptsTypes="AA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524 0 " pathEditMode="relative" ptsTypes="AA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1" grpId="0"/>
      <p:bldP spid="11" grpId="1"/>
      <p:bldP spid="13" grpId="0"/>
      <p:bldP spid="1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655313-875D-D74F-A0BE-72BF98407A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Use sentry node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33FD64-071B-5D4F-83FC-71C637FA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</a:t>
            </a:r>
            <a:r>
              <a:rPr lang="en-US" dirty="0" err="1"/>
              <a:t>removeLast</a:t>
            </a:r>
            <a:r>
              <a:rPr lang="en-US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23305-6809-8749-8C7A-C51A1DDE8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505" y="1736725"/>
            <a:ext cx="4222377" cy="48234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126F1F-C8FF-B149-B557-C16B745CECCC}"/>
              </a:ext>
            </a:extLst>
          </p:cNvPr>
          <p:cNvSpPr txBox="1"/>
          <p:nvPr/>
        </p:nvSpPr>
        <p:spPr>
          <a:xfrm>
            <a:off x="413358" y="3003562"/>
            <a:ext cx="28472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 </a:t>
            </a:r>
            <a:r>
              <a:rPr lang="en-US" sz="3200" dirty="0">
                <a:sym typeface="Wingdings" pitchFamily="2" charset="2"/>
              </a:rPr>
              <a:t> 2  5  N</a:t>
            </a:r>
            <a:endParaRPr lang="en-US" sz="3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4094A18-02CE-F449-A32A-D948AED6B547}"/>
              </a:ext>
            </a:extLst>
          </p:cNvPr>
          <p:cNvCxnSpPr>
            <a:cxnSpLocks/>
          </p:cNvCxnSpPr>
          <p:nvPr/>
        </p:nvCxnSpPr>
        <p:spPr>
          <a:xfrm flipV="1">
            <a:off x="1385955" y="3514289"/>
            <a:ext cx="0" cy="447264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5230D5E-0BE8-344D-A1D2-167C0C872593}"/>
              </a:ext>
            </a:extLst>
          </p:cNvPr>
          <p:cNvSpPr txBox="1"/>
          <p:nvPr/>
        </p:nvSpPr>
        <p:spPr>
          <a:xfrm>
            <a:off x="1147510" y="39615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p1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A1F865-8C77-0045-9E61-BBD0B0D7FD94}"/>
              </a:ext>
            </a:extLst>
          </p:cNvPr>
          <p:cNvCxnSpPr>
            <a:cxnSpLocks/>
          </p:cNvCxnSpPr>
          <p:nvPr/>
        </p:nvCxnSpPr>
        <p:spPr>
          <a:xfrm flipV="1">
            <a:off x="2165747" y="3514289"/>
            <a:ext cx="0" cy="447264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DD8446F-C7AE-194B-901B-8020FE41E461}"/>
              </a:ext>
            </a:extLst>
          </p:cNvPr>
          <p:cNvSpPr txBox="1"/>
          <p:nvPr/>
        </p:nvSpPr>
        <p:spPr>
          <a:xfrm>
            <a:off x="1927302" y="39615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BA46CF-794A-AA4B-B330-8C63CB38B916}"/>
              </a:ext>
            </a:extLst>
          </p:cNvPr>
          <p:cNvSpPr txBox="1"/>
          <p:nvPr/>
        </p:nvSpPr>
        <p:spPr>
          <a:xfrm>
            <a:off x="413357" y="3008830"/>
            <a:ext cx="20505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 </a:t>
            </a:r>
            <a:r>
              <a:rPr lang="en-US" sz="3200" dirty="0">
                <a:sym typeface="Wingdings" pitchFamily="2" charset="2"/>
              </a:rPr>
              <a:t> 2  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2622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6A2852-17BD-7E45-BDB0-F634F434B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565" y="2237095"/>
            <a:ext cx="4985696" cy="38182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655313-875D-D74F-A0BE-72BF98407A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580588"/>
            <a:ext cx="8196210" cy="4015497"/>
          </a:xfrm>
        </p:spPr>
        <p:txBody>
          <a:bodyPr/>
          <a:lstStyle/>
          <a:p>
            <a:r>
              <a:rPr lang="en-US" dirty="0"/>
              <a:t>Returns the element at the specified position in this list</a:t>
            </a:r>
          </a:p>
          <a:p>
            <a:r>
              <a:rPr lang="en-US" dirty="0"/>
              <a:t>Use sentry node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33FD64-071B-5D4F-83FC-71C637FA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SingleLinkedList::get(int index)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57966-A620-5B43-AF6F-0F0513DC6574}"/>
              </a:ext>
            </a:extLst>
          </p:cNvPr>
          <p:cNvSpPr/>
          <p:nvPr/>
        </p:nvSpPr>
        <p:spPr>
          <a:xfrm>
            <a:off x="4072565" y="2518042"/>
            <a:ext cx="4953279" cy="3165582"/>
          </a:xfrm>
          <a:prstGeom prst="rect">
            <a:avLst/>
          </a:prstGeom>
          <a:solidFill>
            <a:srgbClr val="2B2E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126F1F-C8FF-B149-B557-C16B745CECCC}"/>
              </a:ext>
            </a:extLst>
          </p:cNvPr>
          <p:cNvSpPr txBox="1"/>
          <p:nvPr/>
        </p:nvSpPr>
        <p:spPr>
          <a:xfrm>
            <a:off x="118156" y="4651325"/>
            <a:ext cx="3643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 </a:t>
            </a:r>
            <a:r>
              <a:rPr lang="en-US" sz="3200" dirty="0">
                <a:sym typeface="Wingdings" pitchFamily="2" charset="2"/>
              </a:rPr>
              <a:t> 2  5  1  N</a:t>
            </a:r>
            <a:endParaRPr lang="en-US" sz="3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EA3110-B202-354B-8AE2-4E618BAEA822}"/>
              </a:ext>
            </a:extLst>
          </p:cNvPr>
          <p:cNvGrpSpPr/>
          <p:nvPr/>
        </p:nvGrpSpPr>
        <p:grpSpPr>
          <a:xfrm>
            <a:off x="852169" y="5162052"/>
            <a:ext cx="423514" cy="816596"/>
            <a:chOff x="1039793" y="3514289"/>
            <a:chExt cx="423514" cy="81659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2A1F865-8C77-0045-9E61-BBD0B0D7FD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238" y="3514289"/>
              <a:ext cx="0" cy="44726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DD8446F-C7AE-194B-901B-8020FE41E461}"/>
                </a:ext>
              </a:extLst>
            </p:cNvPr>
            <p:cNvSpPr txBox="1"/>
            <p:nvPr/>
          </p:nvSpPr>
          <p:spPr>
            <a:xfrm>
              <a:off x="1039793" y="3961553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p1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A68DEF6-FAD2-C143-9556-A3AA2FC68E20}"/>
              </a:ext>
            </a:extLst>
          </p:cNvPr>
          <p:cNvSpPr txBox="1"/>
          <p:nvPr/>
        </p:nvSpPr>
        <p:spPr>
          <a:xfrm>
            <a:off x="623038" y="2991739"/>
            <a:ext cx="3139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get(0) returns {2, true}</a:t>
            </a:r>
          </a:p>
          <a:p>
            <a:r>
              <a:rPr lang="en-US" sz="2400" dirty="0"/>
              <a:t>get(1) returns {5, true}</a:t>
            </a:r>
          </a:p>
          <a:p>
            <a:r>
              <a:rPr lang="en-US" sz="2400" dirty="0"/>
              <a:t>get(3) returns {-1, false}</a:t>
            </a:r>
          </a:p>
        </p:txBody>
      </p:sp>
    </p:spTree>
    <p:extLst>
      <p:ext uri="{BB962C8B-B14F-4D97-AF65-F5344CB8AC3E}">
        <p14:creationId xmlns:p14="http://schemas.microsoft.com/office/powerpoint/2010/main" val="21745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22222E-6 L 0.17882 0.00301 " pathEditMode="relative" rAng="0" ptsTypes="AA">
                                      <p:cBhvr>
                                        <p:cTn id="23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6A2852-17BD-7E45-BDB0-F634F434B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674" y="2332824"/>
            <a:ext cx="3844911" cy="2944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655313-875D-D74F-A0BE-72BF98407A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580588"/>
            <a:ext cx="8196210" cy="4015497"/>
          </a:xfrm>
        </p:spPr>
        <p:txBody>
          <a:bodyPr/>
          <a:lstStyle/>
          <a:p>
            <a:r>
              <a:rPr lang="en-US" dirty="0"/>
              <a:t>Returns the element at the specified position in this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33FD64-071B-5D4F-83FC-71C637FA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SingleLinkedList::get(int index)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126F1F-C8FF-B149-B557-C16B745CECCC}"/>
              </a:ext>
            </a:extLst>
          </p:cNvPr>
          <p:cNvSpPr txBox="1"/>
          <p:nvPr/>
        </p:nvSpPr>
        <p:spPr>
          <a:xfrm>
            <a:off x="671756" y="4762843"/>
            <a:ext cx="3643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 </a:t>
            </a:r>
            <a:r>
              <a:rPr lang="en-US" sz="3200" dirty="0">
                <a:sym typeface="Wingdings" pitchFamily="2" charset="2"/>
              </a:rPr>
              <a:t> 2  5  1  N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4A742B-2299-184C-8310-64E808ED8455}"/>
              </a:ext>
            </a:extLst>
          </p:cNvPr>
          <p:cNvSpPr txBox="1"/>
          <p:nvPr/>
        </p:nvSpPr>
        <p:spPr>
          <a:xfrm>
            <a:off x="303231" y="5523776"/>
            <a:ext cx="3954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How many stops to get list[2]?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05530C-88F6-F047-B377-DC024D71560D}"/>
              </a:ext>
            </a:extLst>
          </p:cNvPr>
          <p:cNvSpPr txBox="1"/>
          <p:nvPr/>
        </p:nvSpPr>
        <p:spPr>
          <a:xfrm>
            <a:off x="303231" y="6073281"/>
            <a:ext cx="6848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For an array instead, how many stops to get array[2]?</a:t>
            </a:r>
          </a:p>
        </p:txBody>
      </p:sp>
    </p:spTree>
    <p:extLst>
      <p:ext uri="{BB962C8B-B14F-4D97-AF65-F5344CB8AC3E}">
        <p14:creationId xmlns:p14="http://schemas.microsoft.com/office/powerpoint/2010/main" val="184803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3D6794-02CE-FE4F-A169-1F7EC15E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 in-class lab 2</a:t>
            </a:r>
          </a:p>
        </p:txBody>
      </p:sp>
      <p:sp>
        <p:nvSpPr>
          <p:cNvPr id="30" name="Text Placeholder 1">
            <a:extLst>
              <a:ext uri="{FF2B5EF4-FFF2-40B4-BE49-F238E27FC236}">
                <a16:creationId xmlns:a16="http://schemas.microsoft.com/office/drawing/2014/main" id="{84FB0D82-E1C7-BF49-9A92-9FC900D571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363509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Given the head pointer (assuming dummy head node)</a:t>
            </a:r>
          </a:p>
          <a:p>
            <a:r>
              <a:rPr lang="en-US" dirty="0"/>
              <a:t>Find whether the list has a loop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233EA3-D93C-AB46-ABBC-8B2121464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013" y="2992368"/>
            <a:ext cx="4753973" cy="3475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1699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3D6794-02CE-FE4F-A169-1F7EC15E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 in-class lab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0C38EA-7704-2C47-8077-51CAE2F7E752}"/>
              </a:ext>
            </a:extLst>
          </p:cNvPr>
          <p:cNvSpPr txBox="1"/>
          <p:nvPr/>
        </p:nvSpPr>
        <p:spPr>
          <a:xfrm>
            <a:off x="561135" y="3234326"/>
            <a:ext cx="7342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2">
                    <a:lumMod val="75000"/>
                  </a:schemeClr>
                </a:solidFill>
              </a:rPr>
              <a:t>Head </a:t>
            </a:r>
            <a:r>
              <a:rPr lang="en-US" sz="4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</a:t>
            </a:r>
            <a:r>
              <a:rPr lang="en-US" sz="4000" dirty="0"/>
              <a:t>0 </a:t>
            </a:r>
            <a:r>
              <a:rPr lang="en-US" sz="4000" dirty="0">
                <a:sym typeface="Wingdings" pitchFamily="2" charset="2"/>
              </a:rPr>
              <a:t> 1  2  3  4  5</a:t>
            </a:r>
            <a:endParaRPr lang="en-US" sz="4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E63764-C195-6742-8042-C78D77AD6A32}"/>
              </a:ext>
            </a:extLst>
          </p:cNvPr>
          <p:cNvSpPr txBox="1"/>
          <p:nvPr/>
        </p:nvSpPr>
        <p:spPr>
          <a:xfrm>
            <a:off x="7299463" y="440527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6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71FD0-A4AA-B041-9C8E-7EAA0D66C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50457" y="3885734"/>
            <a:ext cx="542365" cy="6056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8F5691-66B4-8343-826B-19DF43D95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716776" y="4507517"/>
            <a:ext cx="542365" cy="60564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C2C944-AAF6-8244-9220-6A5D861A554C}"/>
              </a:ext>
            </a:extLst>
          </p:cNvPr>
          <p:cNvSpPr txBox="1"/>
          <p:nvPr/>
        </p:nvSpPr>
        <p:spPr>
          <a:xfrm>
            <a:off x="6302079" y="44190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7</a:t>
            </a:r>
            <a:endParaRPr lang="en-US" sz="4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8D3D5AA-39A9-D045-BBF3-A76E30351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773135" y="4478766"/>
            <a:ext cx="542365" cy="6056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912386B-C0C4-CB44-B302-D8B9593A434C}"/>
              </a:ext>
            </a:extLst>
          </p:cNvPr>
          <p:cNvSpPr txBox="1"/>
          <p:nvPr/>
        </p:nvSpPr>
        <p:spPr>
          <a:xfrm>
            <a:off x="5288461" y="440527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8</a:t>
            </a:r>
            <a:endParaRPr lang="en-US" sz="4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59B5989-ADBE-AE48-8423-EF0BA57CF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239773" y="3818411"/>
            <a:ext cx="542365" cy="605641"/>
          </a:xfrm>
          <a:prstGeom prst="rect">
            <a:avLst/>
          </a:prstGeom>
        </p:spPr>
      </p:pic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B991E6F5-696F-6049-9B8B-13605F9AE2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363509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Given the head pointer (assuming dummy head node)</a:t>
            </a:r>
          </a:p>
          <a:p>
            <a:r>
              <a:rPr lang="en-US" dirty="0"/>
              <a:t>Find whether the list has a loop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621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3D6794-02CE-FE4F-A169-1F7EC15E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 in-class lab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0C38EA-7704-2C47-8077-51CAE2F7E752}"/>
              </a:ext>
            </a:extLst>
          </p:cNvPr>
          <p:cNvSpPr txBox="1"/>
          <p:nvPr/>
        </p:nvSpPr>
        <p:spPr>
          <a:xfrm>
            <a:off x="561135" y="3234326"/>
            <a:ext cx="71454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2">
                    <a:lumMod val="75000"/>
                  </a:schemeClr>
                </a:solidFill>
              </a:rPr>
              <a:t>head </a:t>
            </a:r>
            <a:r>
              <a:rPr lang="en-US" sz="4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</a:t>
            </a:r>
            <a:r>
              <a:rPr lang="en-US" sz="4000" dirty="0"/>
              <a:t>0 </a:t>
            </a:r>
            <a:r>
              <a:rPr lang="en-US" sz="4000" dirty="0">
                <a:sym typeface="Wingdings" pitchFamily="2" charset="2"/>
              </a:rPr>
              <a:t> 1  2  3  4  5</a:t>
            </a:r>
            <a:endParaRPr lang="en-US" sz="4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E63764-C195-6742-8042-C78D77AD6A32}"/>
              </a:ext>
            </a:extLst>
          </p:cNvPr>
          <p:cNvSpPr txBox="1"/>
          <p:nvPr/>
        </p:nvSpPr>
        <p:spPr>
          <a:xfrm>
            <a:off x="7299463" y="440527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6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71FD0-A4AA-B041-9C8E-7EAA0D66C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50457" y="3885734"/>
            <a:ext cx="542365" cy="6056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8F5691-66B4-8343-826B-19DF43D95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716776" y="4507517"/>
            <a:ext cx="542365" cy="60564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C2C944-AAF6-8244-9220-6A5D861A554C}"/>
              </a:ext>
            </a:extLst>
          </p:cNvPr>
          <p:cNvSpPr txBox="1"/>
          <p:nvPr/>
        </p:nvSpPr>
        <p:spPr>
          <a:xfrm>
            <a:off x="6302079" y="44190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7</a:t>
            </a:r>
            <a:endParaRPr lang="en-US" sz="4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8D3D5AA-39A9-D045-BBF3-A76E30351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773135" y="4478766"/>
            <a:ext cx="542365" cy="6056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912386B-C0C4-CB44-B302-D8B9593A434C}"/>
              </a:ext>
            </a:extLst>
          </p:cNvPr>
          <p:cNvSpPr txBox="1"/>
          <p:nvPr/>
        </p:nvSpPr>
        <p:spPr>
          <a:xfrm>
            <a:off x="5288461" y="440527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8</a:t>
            </a:r>
            <a:endParaRPr lang="en-US" sz="4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59B5989-ADBE-AE48-8423-EF0BA57CF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239773" y="3818411"/>
            <a:ext cx="542365" cy="605641"/>
          </a:xfrm>
          <a:prstGeom prst="rect">
            <a:avLst/>
          </a:prstGeom>
        </p:spPr>
      </p:pic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D02F870A-D31C-914A-99DE-42BDD4671B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5530" y="1179207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Find whether the list has a loop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9307776-AF8A-D942-9C4F-47BE5ADA0270}"/>
              </a:ext>
            </a:extLst>
          </p:cNvPr>
          <p:cNvCxnSpPr>
            <a:cxnSpLocks/>
          </p:cNvCxnSpPr>
          <p:nvPr/>
        </p:nvCxnSpPr>
        <p:spPr>
          <a:xfrm>
            <a:off x="3552517" y="2610566"/>
            <a:ext cx="0" cy="652491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A9205F-BC6B-BE4F-B26E-1210DE008D58}"/>
              </a:ext>
            </a:extLst>
          </p:cNvPr>
          <p:cNvSpPr txBox="1"/>
          <p:nvPr/>
        </p:nvSpPr>
        <p:spPr>
          <a:xfrm>
            <a:off x="3005209" y="2449558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p0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2575066-5FDE-F949-B30C-0829407673AF}"/>
              </a:ext>
            </a:extLst>
          </p:cNvPr>
          <p:cNvCxnSpPr>
            <a:cxnSpLocks/>
          </p:cNvCxnSpPr>
          <p:nvPr/>
        </p:nvCxnSpPr>
        <p:spPr>
          <a:xfrm flipV="1">
            <a:off x="4572000" y="3912132"/>
            <a:ext cx="0" cy="718726"/>
          </a:xfrm>
          <a:prstGeom prst="straightConnector1">
            <a:avLst/>
          </a:prstGeom>
          <a:ln>
            <a:solidFill>
              <a:srgbClr val="00B05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C16C3BD-9AA7-B94E-AD3E-42A11598AB57}"/>
              </a:ext>
            </a:extLst>
          </p:cNvPr>
          <p:cNvSpPr txBox="1"/>
          <p:nvPr/>
        </p:nvSpPr>
        <p:spPr>
          <a:xfrm>
            <a:off x="4002734" y="4369248"/>
            <a:ext cx="55656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p1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530F150-F3BB-934C-9EEF-CCEE58B831A4}"/>
              </a:ext>
            </a:extLst>
          </p:cNvPr>
          <p:cNvCxnSpPr>
            <a:cxnSpLocks/>
          </p:cNvCxnSpPr>
          <p:nvPr/>
        </p:nvCxnSpPr>
        <p:spPr>
          <a:xfrm>
            <a:off x="4449006" y="2610566"/>
            <a:ext cx="0" cy="652491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BC7A1AE-28FB-FF4D-9493-A5B25E9B6B4F}"/>
              </a:ext>
            </a:extLst>
          </p:cNvPr>
          <p:cNvSpPr txBox="1"/>
          <p:nvPr/>
        </p:nvSpPr>
        <p:spPr>
          <a:xfrm>
            <a:off x="3875561" y="2449558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p0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B674E03-E63A-D646-ADDB-F090C99768F9}"/>
              </a:ext>
            </a:extLst>
          </p:cNvPr>
          <p:cNvCxnSpPr>
            <a:cxnSpLocks/>
          </p:cNvCxnSpPr>
          <p:nvPr/>
        </p:nvCxnSpPr>
        <p:spPr>
          <a:xfrm>
            <a:off x="6510212" y="2594705"/>
            <a:ext cx="0" cy="705285"/>
          </a:xfrm>
          <a:prstGeom prst="straightConnector1">
            <a:avLst/>
          </a:prstGeom>
          <a:ln>
            <a:solidFill>
              <a:srgbClr val="00B05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AF56ED1-0CF9-0445-967E-CD1E94364B2A}"/>
              </a:ext>
            </a:extLst>
          </p:cNvPr>
          <p:cNvSpPr txBox="1"/>
          <p:nvPr/>
        </p:nvSpPr>
        <p:spPr>
          <a:xfrm>
            <a:off x="5901451" y="2424127"/>
            <a:ext cx="55656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p1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81A6B24-1754-CE41-B9AD-5EF5974EB2D4}"/>
              </a:ext>
            </a:extLst>
          </p:cNvPr>
          <p:cNvCxnSpPr>
            <a:cxnSpLocks/>
          </p:cNvCxnSpPr>
          <p:nvPr/>
        </p:nvCxnSpPr>
        <p:spPr>
          <a:xfrm>
            <a:off x="5542301" y="2610566"/>
            <a:ext cx="0" cy="652491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560D89E-5870-B64D-87A7-E6F40D924E37}"/>
              </a:ext>
            </a:extLst>
          </p:cNvPr>
          <p:cNvSpPr txBox="1"/>
          <p:nvPr/>
        </p:nvSpPr>
        <p:spPr>
          <a:xfrm>
            <a:off x="4971804" y="2449558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303437-D4D1-7A49-8E3F-A4734A67A863}"/>
              </a:ext>
            </a:extLst>
          </p:cNvPr>
          <p:cNvSpPr txBox="1"/>
          <p:nvPr/>
        </p:nvSpPr>
        <p:spPr>
          <a:xfrm>
            <a:off x="6940537" y="5331513"/>
            <a:ext cx="55656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p1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6750C9C-5141-C949-B55A-A0F3559F2172}"/>
              </a:ext>
            </a:extLst>
          </p:cNvPr>
          <p:cNvCxnSpPr>
            <a:cxnSpLocks/>
          </p:cNvCxnSpPr>
          <p:nvPr/>
        </p:nvCxnSpPr>
        <p:spPr>
          <a:xfrm flipV="1">
            <a:off x="7530353" y="5033336"/>
            <a:ext cx="0" cy="718726"/>
          </a:xfrm>
          <a:prstGeom prst="straightConnector1">
            <a:avLst/>
          </a:prstGeom>
          <a:ln>
            <a:solidFill>
              <a:srgbClr val="00B05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1D192A2-481C-2147-9E24-F70B29C6D5B8}"/>
              </a:ext>
            </a:extLst>
          </p:cNvPr>
          <p:cNvCxnSpPr>
            <a:cxnSpLocks/>
          </p:cNvCxnSpPr>
          <p:nvPr/>
        </p:nvCxnSpPr>
        <p:spPr>
          <a:xfrm>
            <a:off x="2557805" y="2583202"/>
            <a:ext cx="0" cy="652491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0AE1E33-4B12-F245-B4E9-398C2B762471}"/>
              </a:ext>
            </a:extLst>
          </p:cNvPr>
          <p:cNvSpPr txBox="1"/>
          <p:nvPr/>
        </p:nvSpPr>
        <p:spPr>
          <a:xfrm>
            <a:off x="2010497" y="2422194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p0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088DC77-F3DA-3D4E-8DA7-5D19127C8537}"/>
              </a:ext>
            </a:extLst>
          </p:cNvPr>
          <p:cNvCxnSpPr>
            <a:cxnSpLocks/>
          </p:cNvCxnSpPr>
          <p:nvPr/>
        </p:nvCxnSpPr>
        <p:spPr>
          <a:xfrm flipV="1">
            <a:off x="2618388" y="3912132"/>
            <a:ext cx="0" cy="718726"/>
          </a:xfrm>
          <a:prstGeom prst="straightConnector1">
            <a:avLst/>
          </a:prstGeom>
          <a:ln>
            <a:solidFill>
              <a:srgbClr val="00B05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98F981F-655D-C842-A4A8-DBBFAB144F7F}"/>
              </a:ext>
            </a:extLst>
          </p:cNvPr>
          <p:cNvSpPr txBox="1"/>
          <p:nvPr/>
        </p:nvSpPr>
        <p:spPr>
          <a:xfrm>
            <a:off x="2049122" y="4369248"/>
            <a:ext cx="55656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p1</a:t>
            </a:r>
          </a:p>
        </p:txBody>
      </p:sp>
    </p:spTree>
    <p:extLst>
      <p:ext uri="{BB962C8B-B14F-4D97-AF65-F5344CB8AC3E}">
        <p14:creationId xmlns:p14="http://schemas.microsoft.com/office/powerpoint/2010/main" val="365547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4" grpId="1"/>
      <p:bldP spid="26" grpId="0"/>
      <p:bldP spid="26" grpId="1"/>
      <p:bldP spid="22" grpId="0"/>
      <p:bldP spid="22" grpId="1"/>
      <p:bldP spid="28" grpId="0"/>
      <p:bldP spid="28" grpId="1"/>
      <p:bldP spid="30" grpId="0"/>
      <p:bldP spid="33" grpId="0"/>
      <p:bldP spid="41" grpId="0"/>
      <p:bldP spid="41" grpId="1"/>
      <p:bldP spid="43" grpId="0"/>
      <p:bldP spid="43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B65422-E9E8-7643-B6FB-9E745E7DC7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Remove the limitation of queue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4C3C4A-FB67-3543-B5CC-99C9A9E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53DD0E-F414-B840-9F05-A2B76FE390B0}"/>
              </a:ext>
            </a:extLst>
          </p:cNvPr>
          <p:cNvSpPr txBox="1"/>
          <p:nvPr/>
        </p:nvSpPr>
        <p:spPr>
          <a:xfrm>
            <a:off x="1048088" y="3255598"/>
            <a:ext cx="6232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1: Better/smarter 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CB4BD-18D4-4547-A88A-3B149862F65B}"/>
              </a:ext>
            </a:extLst>
          </p:cNvPr>
          <p:cNvSpPr txBox="1"/>
          <p:nvPr/>
        </p:nvSpPr>
        <p:spPr>
          <a:xfrm>
            <a:off x="1389528" y="4193920"/>
            <a:ext cx="5890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2: Different data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E7D4C3-647A-5B48-870F-FD68FDE9857C}"/>
              </a:ext>
            </a:extLst>
          </p:cNvPr>
          <p:cNvSpPr txBox="1"/>
          <p:nvPr/>
        </p:nvSpPr>
        <p:spPr>
          <a:xfrm>
            <a:off x="1048088" y="3255598"/>
            <a:ext cx="6232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>
                    <a:lumMod val="75000"/>
                  </a:schemeClr>
                </a:solidFill>
                <a:highlight>
                  <a:srgbClr val="808080"/>
                </a:highlight>
              </a:rPr>
              <a:t>Option 1: Better/smarter Algorithm</a:t>
            </a:r>
          </a:p>
        </p:txBody>
      </p:sp>
    </p:spTree>
    <p:extLst>
      <p:ext uri="{BB962C8B-B14F-4D97-AF65-F5344CB8AC3E}">
        <p14:creationId xmlns:p14="http://schemas.microsoft.com/office/powerpoint/2010/main" val="39701700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D2804C-ED21-6F4D-B6FC-58C59FE1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with Linked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46858-352B-AF4D-AD0A-68F46175A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635" y="1470212"/>
            <a:ext cx="4062021" cy="5193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793DE8-1CF6-B048-A507-A2E762B48095}"/>
              </a:ext>
            </a:extLst>
          </p:cNvPr>
          <p:cNvSpPr/>
          <p:nvPr/>
        </p:nvSpPr>
        <p:spPr>
          <a:xfrm>
            <a:off x="4997346" y="1676400"/>
            <a:ext cx="2425429" cy="31376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05DA2-2687-FD4F-AC0E-9302E4796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44" y="4643812"/>
            <a:ext cx="4062021" cy="10586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667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56750D-B495-6B46-928D-6FA55A2D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5303CB-391A-1C46-AEF7-A575C7866B92}"/>
              </a:ext>
            </a:extLst>
          </p:cNvPr>
          <p:cNvSpPr/>
          <p:nvPr/>
        </p:nvSpPr>
        <p:spPr>
          <a:xfrm>
            <a:off x="4787153" y="2429436"/>
            <a:ext cx="2707341" cy="2976282"/>
          </a:xfrm>
          <a:prstGeom prst="rect">
            <a:avLst/>
          </a:prstGeom>
          <a:solidFill>
            <a:schemeClr val="bg2"/>
          </a:solidFill>
          <a:ln w="222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Implementation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7D55C2-6CBE-AF4B-AF41-F19146DB34AF}"/>
              </a:ext>
            </a:extLst>
          </p:cNvPr>
          <p:cNvSpPr/>
          <p:nvPr/>
        </p:nvSpPr>
        <p:spPr>
          <a:xfrm>
            <a:off x="3487270" y="2429436"/>
            <a:ext cx="1165412" cy="2976282"/>
          </a:xfrm>
          <a:prstGeom prst="rect">
            <a:avLst/>
          </a:prstGeom>
          <a:solidFill>
            <a:schemeClr val="bg2"/>
          </a:solidFill>
          <a:ln w="222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Interface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enqueue()</a:t>
            </a:r>
          </a:p>
          <a:p>
            <a:r>
              <a:rPr lang="en-US" i="1" dirty="0">
                <a:solidFill>
                  <a:schemeClr val="tx1"/>
                </a:solidFill>
              </a:rPr>
              <a:t>dequeue()</a:t>
            </a:r>
          </a:p>
          <a:p>
            <a:r>
              <a:rPr lang="en-US" i="1" dirty="0">
                <a:solidFill>
                  <a:schemeClr val="tx1"/>
                </a:solidFill>
              </a:rPr>
              <a:t>size()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8D7314-844E-4D4B-91C4-39B0A7D9F0D6}"/>
              </a:ext>
            </a:extLst>
          </p:cNvPr>
          <p:cNvSpPr txBox="1"/>
          <p:nvPr/>
        </p:nvSpPr>
        <p:spPr>
          <a:xfrm>
            <a:off x="4419600" y="1580316"/>
            <a:ext cx="1877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ADT Queue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0C306916-AE4C-1B41-9F34-3A89AEDCD56E}"/>
              </a:ext>
            </a:extLst>
          </p:cNvPr>
          <p:cNvSpPr/>
          <p:nvPr/>
        </p:nvSpPr>
        <p:spPr>
          <a:xfrm>
            <a:off x="1721224" y="3437965"/>
            <a:ext cx="1165412" cy="991999"/>
          </a:xfrm>
          <a:prstGeom prst="chevron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0B752C-B62F-3F4A-B8E8-2D8574DCFBBE}"/>
              </a:ext>
            </a:extLst>
          </p:cNvPr>
          <p:cNvSpPr/>
          <p:nvPr/>
        </p:nvSpPr>
        <p:spPr>
          <a:xfrm>
            <a:off x="3352799" y="2286000"/>
            <a:ext cx="4213413" cy="3254189"/>
          </a:xfrm>
          <a:prstGeom prst="rect">
            <a:avLst/>
          </a:prstGeom>
          <a:noFill/>
          <a:ln w="317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3ACA60-4847-4F40-90E3-1D71559F83AF}"/>
              </a:ext>
            </a:extLst>
          </p:cNvPr>
          <p:cNvSpPr txBox="1"/>
          <p:nvPr/>
        </p:nvSpPr>
        <p:spPr>
          <a:xfrm>
            <a:off x="541564" y="3728428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Public Access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DEA10A-7115-7345-8397-EF0FCCAAC10E}"/>
              </a:ext>
            </a:extLst>
          </p:cNvPr>
          <p:cNvSpPr/>
          <p:nvPr/>
        </p:nvSpPr>
        <p:spPr>
          <a:xfrm>
            <a:off x="5262281" y="3989152"/>
            <a:ext cx="1757083" cy="51098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Linked List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DE8D69-1B70-3E46-BEEC-452FB5557D21}"/>
              </a:ext>
            </a:extLst>
          </p:cNvPr>
          <p:cNvSpPr/>
          <p:nvPr/>
        </p:nvSpPr>
        <p:spPr>
          <a:xfrm>
            <a:off x="5415535" y="4388082"/>
            <a:ext cx="1757083" cy="51098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Array</a:t>
            </a:r>
          </a:p>
        </p:txBody>
      </p:sp>
    </p:spTree>
    <p:extLst>
      <p:ext uri="{BB962C8B-B14F-4D97-AF65-F5344CB8AC3E}">
        <p14:creationId xmlns:p14="http://schemas.microsoft.com/office/powerpoint/2010/main" val="171091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 animBg="1"/>
      <p:bldP spid="10" grpId="0"/>
      <p:bldP spid="11" grpId="0" animBg="1"/>
      <p:bldP spid="11" grpId="1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FB3ABD-458B-B645-A58F-93D69581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20B4A-83B9-A04E-A76B-73B122AD5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422" y="2469095"/>
            <a:ext cx="6885781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31273-A95C-7549-ADCD-081B7900AF88}"/>
              </a:ext>
            </a:extLst>
          </p:cNvPr>
          <p:cNvSpPr/>
          <p:nvPr/>
        </p:nvSpPr>
        <p:spPr>
          <a:xfrm>
            <a:off x="7086600" y="2336800"/>
            <a:ext cx="657225" cy="740840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5DB16-C021-AE49-9AD3-3751D49CE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84" t="18478" r="11296" b="16604"/>
          <a:stretch/>
        </p:blipFill>
        <p:spPr>
          <a:xfrm>
            <a:off x="2730421" y="3946848"/>
            <a:ext cx="3492658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358983-6A57-364C-9E77-309D5E648AE7}"/>
              </a:ext>
            </a:extLst>
          </p:cNvPr>
          <p:cNvSpPr txBox="1"/>
          <p:nvPr/>
        </p:nvSpPr>
        <p:spPr>
          <a:xfrm>
            <a:off x="4933950" y="4781550"/>
            <a:ext cx="269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disable default constructor</a:t>
            </a:r>
          </a:p>
        </p:txBody>
      </p:sp>
    </p:spTree>
    <p:extLst>
      <p:ext uri="{BB962C8B-B14F-4D97-AF65-F5344CB8AC3E}">
        <p14:creationId xmlns:p14="http://schemas.microsoft.com/office/powerpoint/2010/main" val="45957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56750D-B495-6B46-928D-6FA55A2D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</p:spTree>
    <p:extLst>
      <p:ext uri="{BB962C8B-B14F-4D97-AF65-F5344CB8AC3E}">
        <p14:creationId xmlns:p14="http://schemas.microsoft.com/office/powerpoint/2010/main" val="1870683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88D00A-A6A0-864C-BB77-743DA4C6A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68" y="2510688"/>
            <a:ext cx="8471647" cy="4213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FB3ABD-458B-B645-A58F-93D69581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20B4A-83B9-A04E-A76B-73B122AD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109" y="1769848"/>
            <a:ext cx="6885781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31273-A95C-7549-ADCD-081B7900AF88}"/>
              </a:ext>
            </a:extLst>
          </p:cNvPr>
          <p:cNvSpPr/>
          <p:nvPr/>
        </p:nvSpPr>
        <p:spPr>
          <a:xfrm>
            <a:off x="7253287" y="1637553"/>
            <a:ext cx="657225" cy="740840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A1D875-4AD4-5B45-8F40-4AD9766CF79B}"/>
              </a:ext>
            </a:extLst>
          </p:cNvPr>
          <p:cNvSpPr/>
          <p:nvPr/>
        </p:nvSpPr>
        <p:spPr>
          <a:xfrm>
            <a:off x="1604682" y="2823882"/>
            <a:ext cx="1210236" cy="427646"/>
          </a:xfrm>
          <a:prstGeom prst="rect">
            <a:avLst/>
          </a:prstGeom>
          <a:noFill/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B8763521-1E34-0F4D-8E66-5C868A824AAE}"/>
              </a:ext>
            </a:extLst>
          </p:cNvPr>
          <p:cNvCxnSpPr>
            <a:endCxn id="5" idx="2"/>
          </p:cNvCxnSpPr>
          <p:nvPr/>
        </p:nvCxnSpPr>
        <p:spPr>
          <a:xfrm flipV="1">
            <a:off x="2814918" y="2378393"/>
            <a:ext cx="4766982" cy="651678"/>
          </a:xfrm>
          <a:prstGeom prst="curvedConnector2">
            <a:avLst/>
          </a:prstGeom>
          <a:noFill/>
          <a:ln w="41275">
            <a:solidFill>
              <a:srgbClr val="FF0000"/>
            </a:solidFill>
            <a:prstDash val="solid"/>
            <a:tailEnd type="stealth" w="lg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3253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B65422-E9E8-7643-B6FB-9E745E7DC7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Remove the limitation of queue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4C3C4A-FB67-3543-B5CC-99C9A9E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 Queue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53DD0E-F414-B840-9F05-A2B76FE390B0}"/>
              </a:ext>
            </a:extLst>
          </p:cNvPr>
          <p:cNvSpPr txBox="1"/>
          <p:nvPr/>
        </p:nvSpPr>
        <p:spPr>
          <a:xfrm>
            <a:off x="1048088" y="3255598"/>
            <a:ext cx="6232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1: Better/smarter 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CB4BD-18D4-4547-A88A-3B149862F65B}"/>
              </a:ext>
            </a:extLst>
          </p:cNvPr>
          <p:cNvSpPr txBox="1"/>
          <p:nvPr/>
        </p:nvSpPr>
        <p:spPr>
          <a:xfrm>
            <a:off x="1389528" y="4193920"/>
            <a:ext cx="5890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2: Different data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E7D4C3-647A-5B48-870F-FD68FDE9857C}"/>
              </a:ext>
            </a:extLst>
          </p:cNvPr>
          <p:cNvSpPr txBox="1"/>
          <p:nvPr/>
        </p:nvSpPr>
        <p:spPr>
          <a:xfrm>
            <a:off x="1048088" y="3255598"/>
            <a:ext cx="6232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>
                    <a:lumMod val="75000"/>
                  </a:schemeClr>
                </a:solidFill>
                <a:highlight>
                  <a:srgbClr val="808080"/>
                </a:highlight>
              </a:rPr>
              <a:t>Option 1: Better/smarter Algorithm</a:t>
            </a:r>
          </a:p>
        </p:txBody>
      </p:sp>
    </p:spTree>
    <p:extLst>
      <p:ext uri="{BB962C8B-B14F-4D97-AF65-F5344CB8AC3E}">
        <p14:creationId xmlns:p14="http://schemas.microsoft.com/office/powerpoint/2010/main" val="39272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D6145-C584-9043-A6E9-1AFA07D29B64}"/>
              </a:ext>
            </a:extLst>
          </p:cNvPr>
          <p:cNvSpPr txBox="1"/>
          <p:nvPr/>
        </p:nvSpPr>
        <p:spPr>
          <a:xfrm>
            <a:off x="2673115" y="28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59CCF-0C04-9045-AFD5-0ADEFD4C48E6}"/>
              </a:ext>
            </a:extLst>
          </p:cNvPr>
          <p:cNvSpPr txBox="1"/>
          <p:nvPr/>
        </p:nvSpPr>
        <p:spPr>
          <a:xfrm>
            <a:off x="3212553" y="281582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9D5C75-F3DF-8C48-86CA-6FEAAF579636}"/>
              </a:ext>
            </a:extLst>
          </p:cNvPr>
          <p:cNvSpPr txBox="1"/>
          <p:nvPr/>
        </p:nvSpPr>
        <p:spPr>
          <a:xfrm>
            <a:off x="3804223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F38D2-45A2-794C-B327-5131CE08107B}"/>
              </a:ext>
            </a:extLst>
          </p:cNvPr>
          <p:cNvSpPr txBox="1"/>
          <p:nvPr/>
        </p:nvSpPr>
        <p:spPr>
          <a:xfrm>
            <a:off x="4395893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206DEC-072F-E747-B0E5-D218F012A559}"/>
              </a:ext>
            </a:extLst>
          </p:cNvPr>
          <p:cNvSpPr txBox="1"/>
          <p:nvPr/>
        </p:nvSpPr>
        <p:spPr>
          <a:xfrm>
            <a:off x="5019794" y="28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912FC5-5277-5F47-A701-929D357F35CD}"/>
              </a:ext>
            </a:extLst>
          </p:cNvPr>
          <p:cNvSpPr txBox="1"/>
          <p:nvPr/>
        </p:nvSpPr>
        <p:spPr>
          <a:xfrm>
            <a:off x="5559232" y="281582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7B5E1B-5536-9543-A636-B0ECED2CD740}"/>
              </a:ext>
            </a:extLst>
          </p:cNvPr>
          <p:cNvSpPr txBox="1"/>
          <p:nvPr/>
        </p:nvSpPr>
        <p:spPr>
          <a:xfrm>
            <a:off x="6150902" y="281404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6B7100D-9FB5-0741-BEE0-D0730C0E3BFF}"/>
              </a:ext>
            </a:extLst>
          </p:cNvPr>
          <p:cNvGrpSpPr/>
          <p:nvPr/>
        </p:nvGrpSpPr>
        <p:grpSpPr>
          <a:xfrm>
            <a:off x="366605" y="3760387"/>
            <a:ext cx="8661948" cy="1321793"/>
            <a:chOff x="293793" y="4059891"/>
            <a:chExt cx="9155364" cy="14224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F854EA14-05FE-6F4E-906A-18BA1D4B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793" y="4059891"/>
              <a:ext cx="4102100" cy="1422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FC5929A-1443-6044-8C5D-0BF5C714D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5893" y="4059891"/>
              <a:ext cx="5053264" cy="14224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B02979A-23FC-694F-91D1-EF2864D4C55F}"/>
              </a:ext>
            </a:extLst>
          </p:cNvPr>
          <p:cNvSpPr txBox="1"/>
          <p:nvPr/>
        </p:nvSpPr>
        <p:spPr>
          <a:xfrm>
            <a:off x="7879976" y="5226424"/>
            <a:ext cx="11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Bookshelf</a:t>
            </a:r>
          </a:p>
        </p:txBody>
      </p:sp>
    </p:spTree>
    <p:extLst>
      <p:ext uri="{BB962C8B-B14F-4D97-AF65-F5344CB8AC3E}">
        <p14:creationId xmlns:p14="http://schemas.microsoft.com/office/powerpoint/2010/main" val="1922742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78931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1380979" y="4346137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1935568" y="4346137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081826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3673495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4228084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4819753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2B831C-36A2-0D4C-8995-A1D4BFFAA9D7}"/>
              </a:ext>
            </a:extLst>
          </p:cNvPr>
          <p:cNvSpPr/>
          <p:nvPr/>
        </p:nvSpPr>
        <p:spPr>
          <a:xfrm>
            <a:off x="5374342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141C5E-B8F1-E948-A5A2-5292485D5CEE}"/>
              </a:ext>
            </a:extLst>
          </p:cNvPr>
          <p:cNvSpPr/>
          <p:nvPr/>
        </p:nvSpPr>
        <p:spPr>
          <a:xfrm>
            <a:off x="5966011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720213-F780-AC42-86D2-49D4AA88DA89}"/>
              </a:ext>
            </a:extLst>
          </p:cNvPr>
          <p:cNvSpPr/>
          <p:nvPr/>
        </p:nvSpPr>
        <p:spPr>
          <a:xfrm>
            <a:off x="652060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F45397-5810-294F-B7F7-8B7040B7E03F}"/>
              </a:ext>
            </a:extLst>
          </p:cNvPr>
          <p:cNvSpPr/>
          <p:nvPr/>
        </p:nvSpPr>
        <p:spPr>
          <a:xfrm>
            <a:off x="711226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0CFCBE-9EF2-AB42-8FAB-FA761FDC6D6A}"/>
              </a:ext>
            </a:extLst>
          </p:cNvPr>
          <p:cNvSpPr/>
          <p:nvPr/>
        </p:nvSpPr>
        <p:spPr>
          <a:xfrm>
            <a:off x="7666857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F90E20-C453-734B-914B-7968FA97A823}"/>
              </a:ext>
            </a:extLst>
          </p:cNvPr>
          <p:cNvSpPr/>
          <p:nvPr/>
        </p:nvSpPr>
        <p:spPr>
          <a:xfrm>
            <a:off x="825975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028491" y="5905962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028491" y="5559025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788694" y="4346137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941089" y="5397075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2527237" y="5668481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1380978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1541927" y="4642409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2688186" y="4637490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2527237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3834444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DCE8837-474D-AE46-9114-EDA3E9FDD19B}"/>
              </a:ext>
            </a:extLst>
          </p:cNvPr>
          <p:cNvCxnSpPr>
            <a:cxnSpLocks/>
          </p:cNvCxnSpPr>
          <p:nvPr/>
        </p:nvCxnSpPr>
        <p:spPr>
          <a:xfrm>
            <a:off x="4980702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EF59F54-F2AE-7742-B12F-B3A5BA43EE11}"/>
              </a:ext>
            </a:extLst>
          </p:cNvPr>
          <p:cNvCxnSpPr>
            <a:cxnSpLocks/>
          </p:cNvCxnSpPr>
          <p:nvPr/>
        </p:nvCxnSpPr>
        <p:spPr>
          <a:xfrm>
            <a:off x="6124923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B4155CC-E48A-C14C-86F4-B913367FCF8F}"/>
              </a:ext>
            </a:extLst>
          </p:cNvPr>
          <p:cNvCxnSpPr>
            <a:cxnSpLocks/>
          </p:cNvCxnSpPr>
          <p:nvPr/>
        </p:nvCxnSpPr>
        <p:spPr>
          <a:xfrm>
            <a:off x="7273217" y="4640227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714931" y="3127809"/>
            <a:ext cx="75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 flipH="1">
            <a:off x="1084529" y="3497141"/>
            <a:ext cx="6920" cy="848996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35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18542 0.325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71" y="162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093 L -0.12465 0.3263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33" y="1627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44444E-6 L -0.06285 0.3252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2" y="1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7 L -0.00208 0.325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620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0.00093 L 0.05885 0.326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" y="162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093 L 0.11754 0.326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1627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32 L 0.17934 0.3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76" y="162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21" grpId="0" animBg="1"/>
      <p:bldP spid="28" grpId="0" animBg="1"/>
      <p:bldP spid="28" grpId="1" animBg="1"/>
      <p:bldP spid="22" grpId="0" animBg="1"/>
      <p:bldP spid="23" grpId="0" animBg="1"/>
      <p:bldP spid="30" grpId="0" animBg="1"/>
      <p:bldP spid="24" grpId="0" animBg="1"/>
      <p:bldP spid="33" grpId="0" animBg="1"/>
      <p:bldP spid="25" grpId="0" animBg="1"/>
      <p:bldP spid="39" grpId="0" animBg="1"/>
      <p:bldP spid="26" grpId="0" animBg="1"/>
      <p:bldP spid="40" grpId="0" animBg="1"/>
      <p:bldP spid="27" grpId="0" animBg="1"/>
      <p:bldP spid="41" grpId="0" animBg="1"/>
      <p:bldP spid="45" grpId="0"/>
      <p:bldP spid="46" grpId="0"/>
      <p:bldP spid="47" grpId="1" animBg="1"/>
      <p:bldP spid="47" grpId="2" animBg="1"/>
      <p:bldP spid="48" grpId="0" animBg="1"/>
      <p:bldP spid="49" grpId="0"/>
      <p:bldP spid="29" grpId="0" animBg="1"/>
      <p:bldP spid="29" grpId="1" animBg="1"/>
      <p:bldP spid="57" grpId="0" animBg="1"/>
      <p:bldP spid="57" grpId="1" animBg="1"/>
      <p:bldP spid="57" grpId="2" animBg="1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60EBE-89B8-BD4C-A32B-491C48B924D0}"/>
              </a:ext>
            </a:extLst>
          </p:cNvPr>
          <p:cNvSpPr/>
          <p:nvPr/>
        </p:nvSpPr>
        <p:spPr>
          <a:xfrm>
            <a:off x="941294" y="273423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AD2057-9051-AF49-8850-2B712A109FED}"/>
              </a:ext>
            </a:extLst>
          </p:cNvPr>
          <p:cNvSpPr/>
          <p:nvPr/>
        </p:nvSpPr>
        <p:spPr>
          <a:xfrm>
            <a:off x="941294" y="312868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40C2A-40A1-7846-BE07-700CAAC6E45A}"/>
              </a:ext>
            </a:extLst>
          </p:cNvPr>
          <p:cNvSpPr/>
          <p:nvPr/>
        </p:nvSpPr>
        <p:spPr>
          <a:xfrm>
            <a:off x="941294" y="352312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D1484B-C731-1348-B318-A1F3A8C6FC66}"/>
              </a:ext>
            </a:extLst>
          </p:cNvPr>
          <p:cNvSpPr/>
          <p:nvPr/>
        </p:nvSpPr>
        <p:spPr>
          <a:xfrm>
            <a:off x="941293" y="391757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AA119-40B5-0C43-A98B-E6912EF95F11}"/>
              </a:ext>
            </a:extLst>
          </p:cNvPr>
          <p:cNvSpPr/>
          <p:nvPr/>
        </p:nvSpPr>
        <p:spPr>
          <a:xfrm>
            <a:off x="941294" y="431202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158759-B5C3-4242-A8D3-E681EFF294CB}"/>
              </a:ext>
            </a:extLst>
          </p:cNvPr>
          <p:cNvSpPr/>
          <p:nvPr/>
        </p:nvSpPr>
        <p:spPr>
          <a:xfrm>
            <a:off x="941294" y="470647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3FB9EE-6388-B44E-A6E8-DBD6BEFC0AD3}"/>
              </a:ext>
            </a:extLst>
          </p:cNvPr>
          <p:cNvSpPr/>
          <p:nvPr/>
        </p:nvSpPr>
        <p:spPr>
          <a:xfrm>
            <a:off x="941294" y="510091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E287AD-4858-C648-8773-197F90993B7C}"/>
              </a:ext>
            </a:extLst>
          </p:cNvPr>
          <p:cNvSpPr/>
          <p:nvPr/>
        </p:nvSpPr>
        <p:spPr>
          <a:xfrm>
            <a:off x="941293" y="54953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78D0F3-AE50-1145-B285-D5E4DC1CEA58}"/>
              </a:ext>
            </a:extLst>
          </p:cNvPr>
          <p:cNvSpPr/>
          <p:nvPr/>
        </p:nvSpPr>
        <p:spPr>
          <a:xfrm>
            <a:off x="941294" y="588981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6D969D-45BD-1647-A952-4DD79863EFCB}"/>
              </a:ext>
            </a:extLst>
          </p:cNvPr>
          <p:cNvSpPr/>
          <p:nvPr/>
        </p:nvSpPr>
        <p:spPr>
          <a:xfrm>
            <a:off x="941292" y="2339786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41C4B0-2E9F-DE4A-A74C-619917AB5AF1}"/>
              </a:ext>
            </a:extLst>
          </p:cNvPr>
          <p:cNvSpPr/>
          <p:nvPr/>
        </p:nvSpPr>
        <p:spPr>
          <a:xfrm>
            <a:off x="941290" y="19995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A7FD094-34E6-1C46-9A64-44C8F5A818CC}"/>
              </a:ext>
            </a:extLst>
          </p:cNvPr>
          <p:cNvGrpSpPr/>
          <p:nvPr/>
        </p:nvGrpSpPr>
        <p:grpSpPr>
          <a:xfrm>
            <a:off x="443154" y="1999565"/>
            <a:ext cx="457204" cy="4284696"/>
            <a:chOff x="443152" y="1999563"/>
            <a:chExt cx="457204" cy="428469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32D57D-DEFC-1A43-B5B1-84F0FA5A02D8}"/>
                </a:ext>
              </a:extLst>
            </p:cNvPr>
            <p:cNvSpPr/>
            <p:nvPr/>
          </p:nvSpPr>
          <p:spPr>
            <a:xfrm>
              <a:off x="443156" y="273423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474211-2AE6-8547-9202-6C2617957F9A}"/>
                </a:ext>
              </a:extLst>
            </p:cNvPr>
            <p:cNvSpPr/>
            <p:nvPr/>
          </p:nvSpPr>
          <p:spPr>
            <a:xfrm>
              <a:off x="443156" y="312867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A7CD286-BBB4-C247-99B7-6C5658D1F47D}"/>
                </a:ext>
              </a:extLst>
            </p:cNvPr>
            <p:cNvSpPr/>
            <p:nvPr/>
          </p:nvSpPr>
          <p:spPr>
            <a:xfrm>
              <a:off x="443156" y="352312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AE9A750-8FE8-EB4B-8CAC-62B878024842}"/>
                </a:ext>
              </a:extLst>
            </p:cNvPr>
            <p:cNvSpPr/>
            <p:nvPr/>
          </p:nvSpPr>
          <p:spPr>
            <a:xfrm>
              <a:off x="443155" y="391757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F4112A5-518E-3C4B-88C4-FEE97C5441FE}"/>
                </a:ext>
              </a:extLst>
            </p:cNvPr>
            <p:cNvSpPr/>
            <p:nvPr/>
          </p:nvSpPr>
          <p:spPr>
            <a:xfrm>
              <a:off x="443156" y="43120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BD9A85B-EF4B-494C-821E-7D505FE47749}"/>
                </a:ext>
              </a:extLst>
            </p:cNvPr>
            <p:cNvSpPr/>
            <p:nvPr/>
          </p:nvSpPr>
          <p:spPr>
            <a:xfrm>
              <a:off x="443156" y="470646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5BA9037-DFB8-D04F-9F8B-6D48C44E05E1}"/>
                </a:ext>
              </a:extLst>
            </p:cNvPr>
            <p:cNvSpPr/>
            <p:nvPr/>
          </p:nvSpPr>
          <p:spPr>
            <a:xfrm>
              <a:off x="443156" y="510091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8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0B952C-D543-D74F-90CC-FE1BA82B4CCC}"/>
                </a:ext>
              </a:extLst>
            </p:cNvPr>
            <p:cNvSpPr/>
            <p:nvPr/>
          </p:nvSpPr>
          <p:spPr>
            <a:xfrm>
              <a:off x="443155" y="54953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9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88C75B-D1CC-AC44-A843-7E09CF433904}"/>
                </a:ext>
              </a:extLst>
            </p:cNvPr>
            <p:cNvSpPr/>
            <p:nvPr/>
          </p:nvSpPr>
          <p:spPr>
            <a:xfrm>
              <a:off x="443156" y="588981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E72E5DE-DE48-6D42-B021-762671964B62}"/>
                </a:ext>
              </a:extLst>
            </p:cNvPr>
            <p:cNvSpPr/>
            <p:nvPr/>
          </p:nvSpPr>
          <p:spPr>
            <a:xfrm>
              <a:off x="443154" y="233978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DA814A-E9C3-274D-9581-6F11797EBA55}"/>
                </a:ext>
              </a:extLst>
            </p:cNvPr>
            <p:cNvSpPr/>
            <p:nvPr/>
          </p:nvSpPr>
          <p:spPr>
            <a:xfrm>
              <a:off x="443152" y="19995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C853C205-F04A-E44E-89B8-F91C72F0F477}"/>
              </a:ext>
            </a:extLst>
          </p:cNvPr>
          <p:cNvSpPr txBox="1"/>
          <p:nvPr/>
        </p:nvSpPr>
        <p:spPr>
          <a:xfrm>
            <a:off x="8050307" y="2606731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head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C7E91EC-627F-DC43-A045-0F71CE75039F}"/>
              </a:ext>
            </a:extLst>
          </p:cNvPr>
          <p:cNvGrpSpPr/>
          <p:nvPr/>
        </p:nvGrpSpPr>
        <p:grpSpPr>
          <a:xfrm>
            <a:off x="4638120" y="95019"/>
            <a:ext cx="2483244" cy="6651370"/>
            <a:chOff x="4638120" y="95019"/>
            <a:chExt cx="2483244" cy="665137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E25260-C40B-8545-B5E1-23944E809272}"/>
                </a:ext>
              </a:extLst>
            </p:cNvPr>
            <p:cNvSpPr/>
            <p:nvPr/>
          </p:nvSpPr>
          <p:spPr>
            <a:xfrm>
              <a:off x="5149129" y="489467"/>
              <a:ext cx="1972235" cy="394447"/>
            </a:xfrm>
            <a:prstGeom prst="rect">
              <a:avLst/>
            </a:prstGeom>
            <a:solidFill>
              <a:schemeClr val="bg2">
                <a:lumMod val="65000"/>
              </a:schemeClr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8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4B345EB-12F9-CE4E-990A-01D2CE6E4ECD}"/>
                </a:ext>
              </a:extLst>
            </p:cNvPr>
            <p:cNvSpPr/>
            <p:nvPr/>
          </p:nvSpPr>
          <p:spPr>
            <a:xfrm>
              <a:off x="5149129" y="883914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44B64B-001C-8A4C-8161-888C018D9D5A}"/>
                </a:ext>
              </a:extLst>
            </p:cNvPr>
            <p:cNvSpPr/>
            <p:nvPr/>
          </p:nvSpPr>
          <p:spPr>
            <a:xfrm>
              <a:off x="5149129" y="1278361"/>
              <a:ext cx="1972235" cy="394447"/>
            </a:xfrm>
            <a:prstGeom prst="rect">
              <a:avLst/>
            </a:prstGeom>
            <a:noFill/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7644CA-464B-7C42-AF6A-E164528C25B5}"/>
                </a:ext>
              </a:extLst>
            </p:cNvPr>
            <p:cNvSpPr/>
            <p:nvPr/>
          </p:nvSpPr>
          <p:spPr>
            <a:xfrm>
              <a:off x="5149128" y="167280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E71A452-2684-5A48-A05E-CC2496470B24}"/>
                </a:ext>
              </a:extLst>
            </p:cNvPr>
            <p:cNvSpPr/>
            <p:nvPr/>
          </p:nvSpPr>
          <p:spPr>
            <a:xfrm>
              <a:off x="5149129" y="206725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7303B3-8A1A-E44F-9F3A-13546EA71CED}"/>
                </a:ext>
              </a:extLst>
            </p:cNvPr>
            <p:cNvSpPr/>
            <p:nvPr/>
          </p:nvSpPr>
          <p:spPr>
            <a:xfrm>
              <a:off x="5149129" y="2461704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E41FE1-874D-AC42-B325-55DDDCAADE0C}"/>
                </a:ext>
              </a:extLst>
            </p:cNvPr>
            <p:cNvSpPr/>
            <p:nvPr/>
          </p:nvSpPr>
          <p:spPr>
            <a:xfrm>
              <a:off x="5149129" y="2856151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74FDE91-E49C-AF48-AA30-D2828BF2F311}"/>
                </a:ext>
              </a:extLst>
            </p:cNvPr>
            <p:cNvSpPr/>
            <p:nvPr/>
          </p:nvSpPr>
          <p:spPr>
            <a:xfrm>
              <a:off x="5149128" y="325059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369479-B7E9-B149-B7C0-E4D717B9677F}"/>
                </a:ext>
              </a:extLst>
            </p:cNvPr>
            <p:cNvSpPr/>
            <p:nvPr/>
          </p:nvSpPr>
          <p:spPr>
            <a:xfrm>
              <a:off x="5149129" y="364504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89B08D-186C-D24A-9513-21D0B42C6D11}"/>
                </a:ext>
              </a:extLst>
            </p:cNvPr>
            <p:cNvSpPr/>
            <p:nvPr/>
          </p:nvSpPr>
          <p:spPr>
            <a:xfrm>
              <a:off x="5149127" y="95019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1505B8D-7BC7-E44E-9E9D-C1BFEB88F8AC}"/>
                </a:ext>
              </a:extLst>
            </p:cNvPr>
            <p:cNvSpPr/>
            <p:nvPr/>
          </p:nvSpPr>
          <p:spPr>
            <a:xfrm>
              <a:off x="5149124" y="403949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F9FEE7-2474-B040-AD7E-FE019659C9C4}"/>
                </a:ext>
              </a:extLst>
            </p:cNvPr>
            <p:cNvSpPr/>
            <p:nvPr/>
          </p:nvSpPr>
          <p:spPr>
            <a:xfrm>
              <a:off x="5149125" y="4433939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14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B28EBF-B6AE-C449-A6B1-3F5BC56F29BF}"/>
                </a:ext>
              </a:extLst>
            </p:cNvPr>
            <p:cNvSpPr/>
            <p:nvPr/>
          </p:nvSpPr>
          <p:spPr>
            <a:xfrm>
              <a:off x="5149123" y="481854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B7B2205-C2DC-CB4B-ADA0-0E2DF54C786A}"/>
                </a:ext>
              </a:extLst>
            </p:cNvPr>
            <p:cNvSpPr/>
            <p:nvPr/>
          </p:nvSpPr>
          <p:spPr>
            <a:xfrm>
              <a:off x="5149118" y="5190490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null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CDD2E2D-3B5F-BB47-9A92-F048B0118564}"/>
                </a:ext>
              </a:extLst>
            </p:cNvPr>
            <p:cNvSpPr/>
            <p:nvPr/>
          </p:nvSpPr>
          <p:spPr>
            <a:xfrm>
              <a:off x="4638124" y="92988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DCDD340-B378-EC49-A756-220CDC0C5203}"/>
                </a:ext>
              </a:extLst>
            </p:cNvPr>
            <p:cNvSpPr/>
            <p:nvPr/>
          </p:nvSpPr>
          <p:spPr>
            <a:xfrm>
              <a:off x="4638124" y="132432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35D62AE-420E-1641-AD9A-2AEB1E264936}"/>
                </a:ext>
              </a:extLst>
            </p:cNvPr>
            <p:cNvSpPr/>
            <p:nvPr/>
          </p:nvSpPr>
          <p:spPr>
            <a:xfrm>
              <a:off x="4638124" y="171877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76C063B-5DD1-9B4D-9E74-1B4A139E0CAD}"/>
                </a:ext>
              </a:extLst>
            </p:cNvPr>
            <p:cNvSpPr/>
            <p:nvPr/>
          </p:nvSpPr>
          <p:spPr>
            <a:xfrm>
              <a:off x="4638123" y="211322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A042823-B472-794F-8276-A7598A230B70}"/>
                </a:ext>
              </a:extLst>
            </p:cNvPr>
            <p:cNvSpPr/>
            <p:nvPr/>
          </p:nvSpPr>
          <p:spPr>
            <a:xfrm>
              <a:off x="4638124" y="250767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1054AC0-F947-444E-89C0-A8A42C238CBF}"/>
                </a:ext>
              </a:extLst>
            </p:cNvPr>
            <p:cNvSpPr/>
            <p:nvPr/>
          </p:nvSpPr>
          <p:spPr>
            <a:xfrm>
              <a:off x="4638124" y="290211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A82305D-3CD7-624E-9BCE-0858FB14C6DA}"/>
                </a:ext>
              </a:extLst>
            </p:cNvPr>
            <p:cNvSpPr/>
            <p:nvPr/>
          </p:nvSpPr>
          <p:spPr>
            <a:xfrm>
              <a:off x="4638124" y="329656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DDA6EA6-4A1D-F645-A396-D3132F71F607}"/>
                </a:ext>
              </a:extLst>
            </p:cNvPr>
            <p:cNvSpPr/>
            <p:nvPr/>
          </p:nvSpPr>
          <p:spPr>
            <a:xfrm>
              <a:off x="4638123" y="369101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9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850DDD1-FF7C-9649-ABA7-AF36A1EC3FAD}"/>
                </a:ext>
              </a:extLst>
            </p:cNvPr>
            <p:cNvSpPr/>
            <p:nvPr/>
          </p:nvSpPr>
          <p:spPr>
            <a:xfrm>
              <a:off x="4638124" y="408546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ED96173-9B37-4245-882C-B29D8129462A}"/>
                </a:ext>
              </a:extLst>
            </p:cNvPr>
            <p:cNvSpPr/>
            <p:nvPr/>
          </p:nvSpPr>
          <p:spPr>
            <a:xfrm>
              <a:off x="4638122" y="53543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941C193-F7C4-3640-B7CD-F5D7890D7790}"/>
                </a:ext>
              </a:extLst>
            </p:cNvPr>
            <p:cNvSpPr/>
            <p:nvPr/>
          </p:nvSpPr>
          <p:spPr>
            <a:xfrm>
              <a:off x="4638120" y="19521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865ED5A-0EF4-064B-B823-77DDF15A0CF2}"/>
                </a:ext>
              </a:extLst>
            </p:cNvPr>
            <p:cNvSpPr/>
            <p:nvPr/>
          </p:nvSpPr>
          <p:spPr>
            <a:xfrm>
              <a:off x="4638121" y="4435528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FA4E89E-27E7-C340-924A-A71DD1F4427A}"/>
                </a:ext>
              </a:extLst>
            </p:cNvPr>
            <p:cNvSpPr/>
            <p:nvPr/>
          </p:nvSpPr>
          <p:spPr>
            <a:xfrm>
              <a:off x="4638121" y="4829975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423B7D7-B02D-3645-9E02-F6B31E6E2D96}"/>
                </a:ext>
              </a:extLst>
            </p:cNvPr>
            <p:cNvSpPr/>
            <p:nvPr/>
          </p:nvSpPr>
          <p:spPr>
            <a:xfrm>
              <a:off x="4638120" y="52244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72245F6-ADE1-5F4D-B4C2-3CFBD5B7BA21}"/>
                </a:ext>
              </a:extLst>
            </p:cNvPr>
            <p:cNvSpPr/>
            <p:nvPr/>
          </p:nvSpPr>
          <p:spPr>
            <a:xfrm>
              <a:off x="4638121" y="5618871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14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105916B-58C7-FF42-B4F1-CA81AF59012A}"/>
                </a:ext>
              </a:extLst>
            </p:cNvPr>
            <p:cNvSpPr/>
            <p:nvPr/>
          </p:nvSpPr>
          <p:spPr>
            <a:xfrm>
              <a:off x="5149118" y="5563051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F893F99-9C24-B54F-860E-CC88F050F68B}"/>
                </a:ext>
              </a:extLst>
            </p:cNvPr>
            <p:cNvSpPr/>
            <p:nvPr/>
          </p:nvSpPr>
          <p:spPr>
            <a:xfrm>
              <a:off x="5149118" y="5957496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C6338F3-EA84-D34C-9B02-0E4D47D91803}"/>
                </a:ext>
              </a:extLst>
            </p:cNvPr>
            <p:cNvSpPr/>
            <p:nvPr/>
          </p:nvSpPr>
          <p:spPr>
            <a:xfrm>
              <a:off x="4638120" y="596680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79315E5-5D8D-424A-9040-F8D374AC6BFA}"/>
                </a:ext>
              </a:extLst>
            </p:cNvPr>
            <p:cNvSpPr/>
            <p:nvPr/>
          </p:nvSpPr>
          <p:spPr>
            <a:xfrm>
              <a:off x="5149118" y="6351942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3D50E84-F8F4-BD47-8C2B-2B9BF6051A77}"/>
                </a:ext>
              </a:extLst>
            </p:cNvPr>
            <p:cNvSpPr/>
            <p:nvPr/>
          </p:nvSpPr>
          <p:spPr>
            <a:xfrm>
              <a:off x="4638120" y="634640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16</a:t>
              </a:r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2C1972A-27CF-5A4A-A242-0181CB2BC304}"/>
              </a:ext>
            </a:extLst>
          </p:cNvPr>
          <p:cNvCxnSpPr>
            <a:cxnSpLocks/>
            <a:stCxn id="70" idx="1"/>
            <a:endCxn id="24" idx="3"/>
          </p:cNvCxnSpPr>
          <p:nvPr/>
        </p:nvCxnSpPr>
        <p:spPr>
          <a:xfrm flipH="1" flipV="1">
            <a:off x="7121364" y="2658928"/>
            <a:ext cx="928943" cy="20941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208935" y="6361253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3994883" y="6361253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E3B60E4-E232-C240-92DF-FA18AB191BD1}"/>
              </a:ext>
            </a:extLst>
          </p:cNvPr>
          <p:cNvSpPr/>
          <p:nvPr/>
        </p:nvSpPr>
        <p:spPr>
          <a:xfrm>
            <a:off x="5048503" y="243827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C0C6A81-4876-6A4E-B00A-E5F2E03DC083}"/>
              </a:ext>
            </a:extLst>
          </p:cNvPr>
          <p:cNvSpPr/>
          <p:nvPr/>
        </p:nvSpPr>
        <p:spPr>
          <a:xfrm>
            <a:off x="5039539" y="64631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D97469F-4B48-004E-84AD-8E7104945A1C}"/>
              </a:ext>
            </a:extLst>
          </p:cNvPr>
          <p:cNvSpPr/>
          <p:nvPr/>
        </p:nvSpPr>
        <p:spPr>
          <a:xfrm>
            <a:off x="5039538" y="320142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3811295-C152-3845-90B8-FF1F9169F32E}"/>
              </a:ext>
            </a:extLst>
          </p:cNvPr>
          <p:cNvSpPr/>
          <p:nvPr/>
        </p:nvSpPr>
        <p:spPr>
          <a:xfrm>
            <a:off x="5069809" y="162363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D89F575-B6CD-F641-B574-8F915CE97EBE}"/>
              </a:ext>
            </a:extLst>
          </p:cNvPr>
          <p:cNvSpPr/>
          <p:nvPr/>
        </p:nvSpPr>
        <p:spPr>
          <a:xfrm>
            <a:off x="5069809" y="4007959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F7D5816-8B60-8149-BF52-03B5C457AEA8}"/>
              </a:ext>
            </a:extLst>
          </p:cNvPr>
          <p:cNvSpPr/>
          <p:nvPr/>
        </p:nvSpPr>
        <p:spPr>
          <a:xfrm>
            <a:off x="5069809" y="5522456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554726-5639-6341-A516-BD7B9DEFAF33}"/>
              </a:ext>
            </a:extLst>
          </p:cNvPr>
          <p:cNvSpPr/>
          <p:nvPr/>
        </p:nvSpPr>
        <p:spPr>
          <a:xfrm>
            <a:off x="5069809" y="4786624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3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8" grpId="0"/>
      <p:bldP spid="79" grpId="0" animBg="1"/>
      <p:bldP spid="79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4268</TotalTime>
  <Words>1065</Words>
  <Application>Microsoft Macintosh PowerPoint</Application>
  <PresentationFormat>On-screen Show (4:3)</PresentationFormat>
  <Paragraphs>378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1" baseType="lpstr">
      <vt:lpstr>Encode Sans Normal Black</vt:lpstr>
      <vt:lpstr>Open Sans</vt:lpstr>
      <vt:lpstr>Open Sans Light</vt:lpstr>
      <vt:lpstr>Uni Sans Regular</vt:lpstr>
      <vt:lpstr>Aharoni</vt:lpstr>
      <vt:lpstr>Arial</vt:lpstr>
      <vt:lpstr>Calibri</vt:lpstr>
      <vt:lpstr>Lucida Grande</vt:lpstr>
      <vt:lpstr>Menlo</vt:lpstr>
      <vt:lpstr>Custom Design</vt:lpstr>
      <vt:lpstr>1_Custom Design</vt:lpstr>
      <vt:lpstr>PowerPoint Presentation</vt:lpstr>
      <vt:lpstr>CSS143 Computer Programming (II)</vt:lpstr>
      <vt:lpstr>ADT Queue</vt:lpstr>
      <vt:lpstr>ADT Queue</vt:lpstr>
      <vt:lpstr>ADT Queue</vt:lpstr>
      <vt:lpstr>ADT Queue</vt:lpstr>
      <vt:lpstr>Array vs List</vt:lpstr>
      <vt:lpstr>Array  List</vt:lpstr>
      <vt:lpstr>Array vs List</vt:lpstr>
      <vt:lpstr>Array vs List</vt:lpstr>
      <vt:lpstr>Single Linked List vs Double Linked List</vt:lpstr>
      <vt:lpstr>Linked List</vt:lpstr>
      <vt:lpstr>Linked List</vt:lpstr>
      <vt:lpstr>Single Linked List</vt:lpstr>
      <vt:lpstr>Single Linked List</vt:lpstr>
      <vt:lpstr>SingleLinkedList::add(int val)</vt:lpstr>
      <vt:lpstr>SingleLinkedList::add(int val)</vt:lpstr>
      <vt:lpstr>SingleLinkedList::add(int val)</vt:lpstr>
      <vt:lpstr>SingleLinkedList::addFirst(int val)</vt:lpstr>
      <vt:lpstr>SingleLinkedList::addFirst(int val)</vt:lpstr>
      <vt:lpstr>SingleLinkedList::removeFirst(int val)</vt:lpstr>
      <vt:lpstr>SingleLinkedList::removeFirst(int val)</vt:lpstr>
      <vt:lpstr>SingleLinkedList::removeFirst(int val)</vt:lpstr>
      <vt:lpstr>SingleLinkedList</vt:lpstr>
      <vt:lpstr>SingleLinkedList</vt:lpstr>
      <vt:lpstr>SingleLinkedList::add(int val)</vt:lpstr>
      <vt:lpstr>SingleLinkedList::add(int val)</vt:lpstr>
      <vt:lpstr>SingleLinkedList::addFirst(int val)</vt:lpstr>
      <vt:lpstr>SingleLinkedList::removeFirst(int val)</vt:lpstr>
      <vt:lpstr>SingleLinkedList::removeLast()</vt:lpstr>
      <vt:lpstr>SingleLinkedList::removeLast()</vt:lpstr>
      <vt:lpstr>SingleLinkedList::get(int index)</vt:lpstr>
      <vt:lpstr>SingleLinkedList::get(int index)</vt:lpstr>
      <vt:lpstr>Linked List in-class lab 2</vt:lpstr>
      <vt:lpstr>Linked List in-class lab 2</vt:lpstr>
      <vt:lpstr>Linked List in-class lab 2</vt:lpstr>
      <vt:lpstr>ADT Queue</vt:lpstr>
      <vt:lpstr>Queue with Linked List</vt:lpstr>
      <vt:lpstr>ADT Queue</vt:lpstr>
      <vt:lpstr>ADT Queue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322</cp:revision>
  <cp:lastPrinted>2016-02-10T20:19:12Z</cp:lastPrinted>
  <dcterms:created xsi:type="dcterms:W3CDTF">2014-10-14T00:51:43Z</dcterms:created>
  <dcterms:modified xsi:type="dcterms:W3CDTF">2020-01-27T05:37:45Z</dcterms:modified>
</cp:coreProperties>
</file>